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60.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media/image1.wmf" ContentType="image/x-wmf"/>
  <Override PartName="/ppt/media/image8.png" ContentType="image/png"/>
  <Override PartName="/ppt/media/image2.wmf" ContentType="image/x-wmf"/>
  <Override PartName="/ppt/media/image3.wmf" ContentType="image/x-wmf"/>
  <Override PartName="/ppt/media/image4.wmf" ContentType="image/x-wmf"/>
  <Override PartName="/ppt/media/image10.png" ContentType="image/png"/>
  <Override PartName="/ppt/media/image5.png" ContentType="image/png"/>
  <Override PartName="/ppt/media/image6.png" ContentType="image/png"/>
  <Override PartName="/ppt/media/image7.png" ContentType="image/png"/>
  <Override PartName="/ppt/media/image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0"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31"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3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35"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36"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8"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39"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0"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1"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2"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3"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7300066F-3262-42B1-8A01-1E80D9B0225A}" type="slidenum">
              <a:t>&lt;#&gt;</a:t>
            </a:fld>
          </a:p>
        </p:txBody>
      </p:sp>
      <p:sp>
        <p:nvSpPr>
          <p:cNvPr id="4" name="PlaceHolder 3"/>
          <p:cNvSpPr>
            <a:spLocks noGrp="1"/>
          </p:cNvSpPr>
          <p:nvPr>
            <p:ph type="dt" idx="3"/>
          </p:nvPr>
        </p:nvSpPr>
        <p:spPr/>
        <p:txBody>
          <a:bodyPr/>
          <a:p>
            <a:r>
              <a:rPr lang="de-DE"/>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50"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6882791-9A2F-4811-83EF-AF6AFDA2E7CE}" type="slidenum">
              <a:t>&lt;#&gt;</a:t>
            </a:fld>
          </a:p>
        </p:txBody>
      </p:sp>
      <p:sp>
        <p:nvSpPr>
          <p:cNvPr id="6" name="PlaceHolder 5"/>
          <p:cNvSpPr>
            <a:spLocks noGrp="1"/>
          </p:cNvSpPr>
          <p:nvPr>
            <p:ph type="dt" idx="3"/>
          </p:nvPr>
        </p:nvSpPr>
        <p:spPr/>
        <p:txBody>
          <a:bodyPr/>
          <a:p>
            <a:r>
              <a:rPr lang="de-DE"/>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52"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312DDC7-A55E-4A5A-9557-AA0E10B37554}" type="slidenum">
              <a:t>&lt;#&gt;</a:t>
            </a:fld>
          </a:p>
        </p:txBody>
      </p:sp>
      <p:sp>
        <p:nvSpPr>
          <p:cNvPr id="6" name="PlaceHolder 5"/>
          <p:cNvSpPr>
            <a:spLocks noGrp="1"/>
          </p:cNvSpPr>
          <p:nvPr>
            <p:ph type="dt" idx="3"/>
          </p:nvPr>
        </p:nvSpPr>
        <p:spPr/>
        <p:txBody>
          <a:bodyPr/>
          <a:p>
            <a:r>
              <a:rPr lang="de-DE"/>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54"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5"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47997D4-33C9-4519-9864-E1AFAC0DA382}" type="slidenum">
              <a:t>&lt;#&gt;</a:t>
            </a:fld>
          </a:p>
        </p:txBody>
      </p:sp>
      <p:sp>
        <p:nvSpPr>
          <p:cNvPr id="7" name="PlaceHolder 6"/>
          <p:cNvSpPr>
            <a:spLocks noGrp="1"/>
          </p:cNvSpPr>
          <p:nvPr>
            <p:ph type="dt" idx="3"/>
          </p:nvPr>
        </p:nvSpPr>
        <p:spPr/>
        <p:txBody>
          <a:bodyPr/>
          <a:p>
            <a:r>
              <a:rPr lang="de-DE"/>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4835CF2-C988-4FC6-B41F-A82FC6947A39}" type="slidenum">
              <a:t>&lt;#&gt;</a:t>
            </a:fld>
          </a:p>
        </p:txBody>
      </p:sp>
      <p:sp>
        <p:nvSpPr>
          <p:cNvPr id="5" name="PlaceHolder 4"/>
          <p:cNvSpPr>
            <a:spLocks noGrp="1"/>
          </p:cNvSpPr>
          <p:nvPr>
            <p:ph type="dt" idx="3"/>
          </p:nvPr>
        </p:nvSpPr>
        <p:spPr/>
        <p:txBody>
          <a:bodyPr/>
          <a:p>
            <a:r>
              <a:rPr lang="de-DE"/>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504000" y="226080"/>
            <a:ext cx="9070920" cy="438516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BDD8F80-D3EE-486A-B517-A2E50505EA05}" type="slidenum">
              <a:t>&lt;#&gt;</a:t>
            </a:fld>
          </a:p>
        </p:txBody>
      </p:sp>
      <p:sp>
        <p:nvSpPr>
          <p:cNvPr id="5" name="PlaceHolder 4"/>
          <p:cNvSpPr>
            <a:spLocks noGrp="1"/>
          </p:cNvSpPr>
          <p:nvPr>
            <p:ph type="dt" idx="3"/>
          </p:nvPr>
        </p:nvSpPr>
        <p:spPr/>
        <p:txBody>
          <a:bodyPr/>
          <a:p>
            <a:r>
              <a:rPr lang="de-DE"/>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59"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0"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1"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08A8D8A-19CB-4426-AC93-4A889CE896CB}" type="slidenum">
              <a:t>&lt;#&gt;</a:t>
            </a:fld>
          </a:p>
        </p:txBody>
      </p:sp>
      <p:sp>
        <p:nvSpPr>
          <p:cNvPr id="8" name="PlaceHolder 7"/>
          <p:cNvSpPr>
            <a:spLocks noGrp="1"/>
          </p:cNvSpPr>
          <p:nvPr>
            <p:ph type="dt" idx="3"/>
          </p:nvPr>
        </p:nvSpPr>
        <p:spPr/>
        <p:txBody>
          <a:bodyPr/>
          <a:p>
            <a:r>
              <a:rPr lang="de-D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9"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63"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5"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64B1B72-BE62-4E8E-9D33-AD45323F9552}" type="slidenum">
              <a:t>&lt;#&gt;</a:t>
            </a:fld>
          </a:p>
        </p:txBody>
      </p:sp>
      <p:sp>
        <p:nvSpPr>
          <p:cNvPr id="8" name="PlaceHolder 7"/>
          <p:cNvSpPr>
            <a:spLocks noGrp="1"/>
          </p:cNvSpPr>
          <p:nvPr>
            <p:ph type="dt" idx="3"/>
          </p:nvPr>
        </p:nvSpPr>
        <p:spPr/>
        <p:txBody>
          <a:bodyPr/>
          <a:p>
            <a:r>
              <a:rPr lang="de-DE"/>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67"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8"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9"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0B6EAE6-1BF5-4046-9B5F-B3537254D3D1}" type="slidenum">
              <a:t>&lt;#&gt;</a:t>
            </a:fld>
          </a:p>
        </p:txBody>
      </p:sp>
      <p:sp>
        <p:nvSpPr>
          <p:cNvPr id="8" name="PlaceHolder 7"/>
          <p:cNvSpPr>
            <a:spLocks noGrp="1"/>
          </p:cNvSpPr>
          <p:nvPr>
            <p:ph type="dt" idx="3"/>
          </p:nvPr>
        </p:nvSpPr>
        <p:spPr/>
        <p:txBody>
          <a:bodyPr/>
          <a:p>
            <a:r>
              <a:rPr lang="de-DE"/>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71"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72"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9AA4735-FE1D-4EBF-B81F-7B9286503ACD}" type="slidenum">
              <a:t>&lt;#&gt;</a:t>
            </a:fld>
          </a:p>
        </p:txBody>
      </p:sp>
      <p:sp>
        <p:nvSpPr>
          <p:cNvPr id="7" name="PlaceHolder 6"/>
          <p:cNvSpPr>
            <a:spLocks noGrp="1"/>
          </p:cNvSpPr>
          <p:nvPr>
            <p:ph type="dt" idx="3"/>
          </p:nvPr>
        </p:nvSpPr>
        <p:spPr/>
        <p:txBody>
          <a:bodyPr/>
          <a:p>
            <a:r>
              <a:rPr lang="de-DE"/>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74"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75"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76"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77"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DC59DE7-B5DD-4E24-B01F-19B645351DD0}" type="slidenum">
              <a:t>&lt;#&gt;</a:t>
            </a:fld>
          </a:p>
        </p:txBody>
      </p:sp>
      <p:sp>
        <p:nvSpPr>
          <p:cNvPr id="9" name="PlaceHolder 8"/>
          <p:cNvSpPr>
            <a:spLocks noGrp="1"/>
          </p:cNvSpPr>
          <p:nvPr>
            <p:ph type="dt" idx="3"/>
          </p:nvPr>
        </p:nvSpPr>
        <p:spPr/>
        <p:txBody>
          <a:bodyPr/>
          <a:p>
            <a:r>
              <a:rPr lang="de-DE"/>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79"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80"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81"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82"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83"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84"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52FDEFB9-6074-45E8-AFCC-E8A83AF738A5}" type="slidenum">
              <a:t>&lt;#&gt;</a:t>
            </a:fld>
          </a:p>
        </p:txBody>
      </p:sp>
      <p:sp>
        <p:nvSpPr>
          <p:cNvPr id="11" name="PlaceHolder 10"/>
          <p:cNvSpPr>
            <a:spLocks noGrp="1"/>
          </p:cNvSpPr>
          <p:nvPr>
            <p:ph type="dt" idx="3"/>
          </p:nvPr>
        </p:nvSpPr>
        <p:spPr/>
        <p:txBody>
          <a:bodyPr/>
          <a:p>
            <a:r>
              <a:rPr lang="de-DE"/>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90"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92"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94"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95"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1"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504000" y="226080"/>
            <a:ext cx="9070920" cy="438516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99"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0"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1"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03"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5"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07"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8"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09"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11"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12"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14"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15"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16"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17"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19"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20"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21"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22"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23"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24"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30"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32"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3"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4"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34"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35"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504000" y="226080"/>
            <a:ext cx="9070920" cy="438516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39"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40"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41"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43"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4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45"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47"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48"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49"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51"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52"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54"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55"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56"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57"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59"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60"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61"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62"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63"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64"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23DBE515-398E-4DD5-911A-60232E48CE9D}" type="slidenum">
              <a:t>&lt;#&gt;</a:t>
            </a:fld>
          </a:p>
        </p:txBody>
      </p:sp>
      <p:sp>
        <p:nvSpPr>
          <p:cNvPr id="4" name="PlaceHolder 3"/>
          <p:cNvSpPr>
            <a:spLocks noGrp="1"/>
          </p:cNvSpPr>
          <p:nvPr>
            <p:ph type="dt" idx="6"/>
          </p:nvPr>
        </p:nvSpPr>
        <p:spPr/>
        <p:txBody>
          <a:bodyPr/>
          <a:p>
            <a:r>
              <a:rPr lang="de-D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71"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E900086-E880-487A-9D75-91FAA729F598}" type="slidenum">
              <a:t>&lt;#&gt;</a:t>
            </a:fld>
          </a:p>
        </p:txBody>
      </p:sp>
      <p:sp>
        <p:nvSpPr>
          <p:cNvPr id="6" name="PlaceHolder 5"/>
          <p:cNvSpPr>
            <a:spLocks noGrp="1"/>
          </p:cNvSpPr>
          <p:nvPr>
            <p:ph type="dt" idx="6"/>
          </p:nvPr>
        </p:nvSpPr>
        <p:spPr/>
        <p:txBody>
          <a:bodyPr/>
          <a:p>
            <a:r>
              <a:rPr lang="de-DE"/>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73"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13B3A13-071B-4150-A9E2-32AC48D30FF9}" type="slidenum">
              <a:t>&lt;#&gt;</a:t>
            </a:fld>
          </a:p>
        </p:txBody>
      </p:sp>
      <p:sp>
        <p:nvSpPr>
          <p:cNvPr id="6" name="PlaceHolder 5"/>
          <p:cNvSpPr>
            <a:spLocks noGrp="1"/>
          </p:cNvSpPr>
          <p:nvPr>
            <p:ph type="dt" idx="6"/>
          </p:nvPr>
        </p:nvSpPr>
        <p:spPr/>
        <p:txBody>
          <a:bodyPr/>
          <a:p>
            <a:r>
              <a:rPr lang="de-DE"/>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75"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76"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A994C8E-772C-4825-AF83-2B65CF6DDBB9}" type="slidenum">
              <a:t>&lt;#&gt;</a:t>
            </a:fld>
          </a:p>
        </p:txBody>
      </p:sp>
      <p:sp>
        <p:nvSpPr>
          <p:cNvPr id="7" name="PlaceHolder 6"/>
          <p:cNvSpPr>
            <a:spLocks noGrp="1"/>
          </p:cNvSpPr>
          <p:nvPr>
            <p:ph type="dt" idx="6"/>
          </p:nvPr>
        </p:nvSpPr>
        <p:spPr/>
        <p:txBody>
          <a:bodyPr/>
          <a:p>
            <a:r>
              <a:rPr lang="de-DE"/>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FAF5D7E-5676-407E-8CF8-0594C8173FFF}" type="slidenum">
              <a:t>&lt;#&gt;</a:t>
            </a:fld>
          </a:p>
        </p:txBody>
      </p:sp>
      <p:sp>
        <p:nvSpPr>
          <p:cNvPr id="5" name="PlaceHolder 4"/>
          <p:cNvSpPr>
            <a:spLocks noGrp="1"/>
          </p:cNvSpPr>
          <p:nvPr>
            <p:ph type="dt" idx="6"/>
          </p:nvPr>
        </p:nvSpPr>
        <p:spPr/>
        <p:txBody>
          <a:bodyPr/>
          <a:p>
            <a:r>
              <a:rPr lang="de-DE"/>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504000" y="226080"/>
            <a:ext cx="9070920" cy="438516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6970E85-FBB0-4329-AFF6-4675B9D066F4}" type="slidenum">
              <a:t>&lt;#&gt;</a:t>
            </a:fld>
          </a:p>
        </p:txBody>
      </p:sp>
      <p:sp>
        <p:nvSpPr>
          <p:cNvPr id="5" name="PlaceHolder 4"/>
          <p:cNvSpPr>
            <a:spLocks noGrp="1"/>
          </p:cNvSpPr>
          <p:nvPr>
            <p:ph type="dt" idx="6"/>
          </p:nvPr>
        </p:nvSpPr>
        <p:spPr/>
        <p:txBody>
          <a:bodyPr/>
          <a:p>
            <a:r>
              <a:rPr lang="de-DE"/>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80"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81"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82"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8CAB5BE-1568-4903-81ED-E389903AD529}" type="slidenum">
              <a:t>&lt;#&gt;</a:t>
            </a:fld>
          </a:p>
        </p:txBody>
      </p:sp>
      <p:sp>
        <p:nvSpPr>
          <p:cNvPr id="8" name="PlaceHolder 7"/>
          <p:cNvSpPr>
            <a:spLocks noGrp="1"/>
          </p:cNvSpPr>
          <p:nvPr>
            <p:ph type="dt" idx="6"/>
          </p:nvPr>
        </p:nvSpPr>
        <p:spPr/>
        <p:txBody>
          <a:bodyPr/>
          <a:p>
            <a:r>
              <a:rPr lang="de-DE"/>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84"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85"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86"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F2A1EB4-499B-4D0D-ACA4-E77FE201AB47}" type="slidenum">
              <a:t>&lt;#&gt;</a:t>
            </a:fld>
          </a:p>
        </p:txBody>
      </p:sp>
      <p:sp>
        <p:nvSpPr>
          <p:cNvPr id="8" name="PlaceHolder 7"/>
          <p:cNvSpPr>
            <a:spLocks noGrp="1"/>
          </p:cNvSpPr>
          <p:nvPr>
            <p:ph type="dt" idx="6"/>
          </p:nvPr>
        </p:nvSpPr>
        <p:spPr/>
        <p:txBody>
          <a:bodyPr/>
          <a:p>
            <a:r>
              <a:rPr lang="de-DE"/>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88"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89"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90"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4AA5981-A859-449D-B7DB-4E5BA819D8A6}" type="slidenum">
              <a:t>&lt;#&gt;</a:t>
            </a:fld>
          </a:p>
        </p:txBody>
      </p:sp>
      <p:sp>
        <p:nvSpPr>
          <p:cNvPr id="8" name="PlaceHolder 7"/>
          <p:cNvSpPr>
            <a:spLocks noGrp="1"/>
          </p:cNvSpPr>
          <p:nvPr>
            <p:ph type="dt" idx="6"/>
          </p:nvPr>
        </p:nvSpPr>
        <p:spPr/>
        <p:txBody>
          <a:bodyPr/>
          <a:p>
            <a:r>
              <a:rPr lang="de-DE"/>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92"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93"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8F80927-DD8F-4CE9-9225-D5459953ADD8}" type="slidenum">
              <a:t>&lt;#&gt;</a:t>
            </a:fld>
          </a:p>
        </p:txBody>
      </p:sp>
      <p:sp>
        <p:nvSpPr>
          <p:cNvPr id="7" name="PlaceHolder 6"/>
          <p:cNvSpPr>
            <a:spLocks noGrp="1"/>
          </p:cNvSpPr>
          <p:nvPr>
            <p:ph type="dt" idx="6"/>
          </p:nvPr>
        </p:nvSpPr>
        <p:spPr/>
        <p:txBody>
          <a:bodyPr/>
          <a:p>
            <a:r>
              <a:rPr lang="de-DE"/>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95"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96"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97"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98"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FD05EC68-F55B-4B87-9AB4-F2E5BBE71EB8}" type="slidenum">
              <a:t>&lt;#&gt;</a:t>
            </a:fld>
          </a:p>
        </p:txBody>
      </p:sp>
      <p:sp>
        <p:nvSpPr>
          <p:cNvPr id="9" name="PlaceHolder 8"/>
          <p:cNvSpPr>
            <a:spLocks noGrp="1"/>
          </p:cNvSpPr>
          <p:nvPr>
            <p:ph type="dt" idx="6"/>
          </p:nvPr>
        </p:nvSpPr>
        <p:spPr/>
        <p:txBody>
          <a:bodyPr/>
          <a:p>
            <a:r>
              <a:rPr lang="de-D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504000" y="226080"/>
            <a:ext cx="9070920" cy="4385160"/>
          </a:xfrm>
          <a:prstGeom prst="rect">
            <a:avLst/>
          </a:prstGeom>
          <a:noFill/>
          <a:ln w="0">
            <a:noFill/>
          </a:ln>
        </p:spPr>
        <p:txBody>
          <a:bodyPr lIns="0" rIns="0" tIns="0" bIns="0" anchor="ctr">
            <a:noAutofit/>
          </a:bodyPr>
          <a:p>
            <a:pPr algn="ctr"/>
            <a:endParaRPr b="0" lang="de-DE"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200"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01"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02"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03"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04"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05"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FF48FC43-AC67-4CA6-96A9-D1B1D05B6B50}" type="slidenum">
              <a:t>&lt;#&gt;</a:t>
            </a:fld>
          </a:p>
        </p:txBody>
      </p:sp>
      <p:sp>
        <p:nvSpPr>
          <p:cNvPr id="11" name="PlaceHolder 10"/>
          <p:cNvSpPr>
            <a:spLocks noGrp="1"/>
          </p:cNvSpPr>
          <p:nvPr>
            <p:ph type="dt" idx="6"/>
          </p:nvPr>
        </p:nvSpPr>
        <p:spPr/>
        <p:txBody>
          <a:bodyPr/>
          <a:p>
            <a:r>
              <a:rPr lang="de-D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18"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19"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0"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22"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3"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4"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4400" spc="-1" strike="noStrike">
              <a:solidFill>
                <a:srgbClr val="000000"/>
              </a:solidFill>
              <a:latin typeface="Arial"/>
            </a:endParaRPr>
          </a:p>
        </p:txBody>
      </p:sp>
      <p:sp>
        <p:nvSpPr>
          <p:cNvPr id="26"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7"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
        <p:nvSpPr>
          <p:cNvPr id="28"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pPr indent="0">
              <a:spcBef>
                <a:spcPts val="1417"/>
              </a:spcBef>
              <a:buNone/>
            </a:pPr>
            <a:endParaRPr b="0" lang="de-DE"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wmf"/><Relationship Id="rId3" Type="http://schemas.openxmlformats.org/officeDocument/2006/relationships/image" Target="../media/image2.wmf"/><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wmf"/><Relationship Id="rId3" Type="http://schemas.openxmlformats.org/officeDocument/2006/relationships/image" Target="../media/image2.wmf"/><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6" descr=""/>
          <p:cNvPicPr/>
          <p:nvPr/>
        </p:nvPicPr>
        <p:blipFill>
          <a:blip r:embed="rId2"/>
          <a:stretch/>
        </p:blipFill>
        <p:spPr>
          <a:xfrm>
            <a:off x="0" y="4785120"/>
            <a:ext cx="10067760" cy="347400"/>
          </a:xfrm>
          <a:prstGeom prst="rect">
            <a:avLst/>
          </a:prstGeom>
          <a:ln w="9360">
            <a:noFill/>
          </a:ln>
        </p:spPr>
      </p:pic>
      <p:pic>
        <p:nvPicPr>
          <p:cNvPr id="1" name="Image 7" descr=""/>
          <p:cNvPicPr/>
          <p:nvPr/>
        </p:nvPicPr>
        <p:blipFill>
          <a:blip r:embed="rId3"/>
          <a:stretch/>
        </p:blipFill>
        <p:spPr>
          <a:xfrm>
            <a:off x="504000" y="5181840"/>
            <a:ext cx="1055160" cy="409320"/>
          </a:xfrm>
          <a:prstGeom prst="rect">
            <a:avLst/>
          </a:prstGeom>
          <a:ln w="9360">
            <a:noFill/>
          </a:ln>
        </p:spPr>
      </p:pic>
      <p:sp>
        <p:nvSpPr>
          <p:cNvPr id="2" name="CustomShape 1"/>
          <p:cNvSpPr/>
          <p:nvPr/>
        </p:nvSpPr>
        <p:spPr>
          <a:xfrm>
            <a:off x="360" y="4773600"/>
            <a:ext cx="10067760" cy="887040"/>
          </a:xfrm>
          <a:prstGeom prst="rect">
            <a:avLst/>
          </a:prstGeom>
          <a:solidFill>
            <a:schemeClr val="bg1"/>
          </a:solidFill>
          <a:ln w="9360">
            <a:solidFill>
              <a:srgbClr val="ffffff"/>
            </a:solidFill>
            <a:miter/>
          </a:ln>
          <a:effectLst>
            <a:outerShdw dir="5400000" dist="23040" rotWithShape="0">
              <a:srgbClr val="808080">
                <a:alpha val="35000"/>
              </a:srgbClr>
            </a:outerShdw>
          </a:effectLst>
        </p:spPr>
        <p:style>
          <a:lnRef idx="0"/>
          <a:fillRef idx="0"/>
          <a:effectRef idx="0"/>
          <a:fontRef idx="minor"/>
        </p:style>
        <p:txBody>
          <a:bodyPr lIns="90000" rIns="90000" tIns="45000" bIns="45000" anchor="t">
            <a:noAutofit/>
          </a:bodyPr>
          <a:p>
            <a:pPr>
              <a:lnSpc>
                <a:spcPct val="100000"/>
              </a:lnSpc>
            </a:pPr>
            <a:endParaRPr b="0" lang="de-DE" sz="1800" spc="-1" strike="noStrike">
              <a:solidFill>
                <a:srgbClr val="000000"/>
              </a:solidFill>
              <a:latin typeface="Arial"/>
              <a:ea typeface="DejaVu Sans"/>
            </a:endParaRPr>
          </a:p>
        </p:txBody>
      </p:sp>
      <p:pic>
        <p:nvPicPr>
          <p:cNvPr id="3" name="Image 9" descr=""/>
          <p:cNvPicPr/>
          <p:nvPr/>
        </p:nvPicPr>
        <p:blipFill>
          <a:blip r:embed="rId4"/>
          <a:stretch/>
        </p:blipFill>
        <p:spPr>
          <a:xfrm>
            <a:off x="0" y="4977000"/>
            <a:ext cx="10067760" cy="699480"/>
          </a:xfrm>
          <a:prstGeom prst="rect">
            <a:avLst/>
          </a:prstGeom>
          <a:ln w="9360">
            <a:noFill/>
          </a:ln>
        </p:spPr>
      </p:pic>
      <p:pic>
        <p:nvPicPr>
          <p:cNvPr id="4" name="Image 10" descr=""/>
          <p:cNvPicPr/>
          <p:nvPr/>
        </p:nvPicPr>
        <p:blipFill>
          <a:blip r:embed="rId5"/>
          <a:srcRect l="8274" t="5577" r="8274" b="0"/>
          <a:stretch/>
        </p:blipFill>
        <p:spPr>
          <a:xfrm>
            <a:off x="0" y="-15480"/>
            <a:ext cx="10067760" cy="1883160"/>
          </a:xfrm>
          <a:prstGeom prst="rect">
            <a:avLst/>
          </a:prstGeom>
          <a:ln w="9360">
            <a:noFill/>
          </a:ln>
        </p:spPr>
      </p:pic>
      <p:pic>
        <p:nvPicPr>
          <p:cNvPr id="5" name="Image 11" descr=""/>
          <p:cNvPicPr/>
          <p:nvPr/>
        </p:nvPicPr>
        <p:blipFill>
          <a:blip r:embed="rId6"/>
          <a:stretch/>
        </p:blipFill>
        <p:spPr>
          <a:xfrm rot="347400">
            <a:off x="-268200" y="3480480"/>
            <a:ext cx="2714040" cy="2052720"/>
          </a:xfrm>
          <a:prstGeom prst="rect">
            <a:avLst/>
          </a:prstGeom>
          <a:ln w="9360">
            <a:noFill/>
          </a:ln>
        </p:spPr>
      </p:pic>
      <p:sp>
        <p:nvSpPr>
          <p:cNvPr id="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7"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PlaceHolder 1"/>
          <p:cNvSpPr>
            <a:spLocks noGrp="1"/>
          </p:cNvSpPr>
          <p:nvPr>
            <p:ph type="ftr" idx="1"/>
          </p:nvPr>
        </p:nvSpPr>
        <p:spPr>
          <a:xfrm>
            <a:off x="3447360" y="5165280"/>
            <a:ext cx="3194280" cy="389880"/>
          </a:xfrm>
          <a:prstGeom prst="rect">
            <a:avLst/>
          </a:prstGeom>
          <a:noFill/>
          <a:ln w="0">
            <a:noFill/>
          </a:ln>
        </p:spPr>
        <p:txBody>
          <a:bodyPr lIns="0" rIns="0" tIns="0" bIns="0" anchor="t">
            <a:noAutofit/>
          </a:bodyPr>
          <a:lstStyle>
            <a:lvl1pPr indent="0" algn="ctr">
              <a:lnSpc>
                <a:spcPct val="100000"/>
              </a:lnSpc>
              <a:buNone/>
              <a:tabLst>
                <a:tab algn="l" pos="0"/>
              </a:tabLst>
              <a:defRPr b="0" lang="de-DE" sz="1400" spc="-1" strike="noStrike">
                <a:solidFill>
                  <a:srgbClr val="000000"/>
                </a:solidFill>
                <a:latin typeface="Times New Roman"/>
              </a:defRPr>
            </a:lvl1pPr>
          </a:lstStyle>
          <a:p>
            <a:pPr indent="0" algn="ctr">
              <a:lnSpc>
                <a:spcPct val="100000"/>
              </a:lnSpc>
              <a:buNone/>
              <a:tabLst>
                <a:tab algn="l" pos="0"/>
              </a:tabLst>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45" name="PlaceHolder 2"/>
          <p:cNvSpPr>
            <a:spLocks noGrp="1"/>
          </p:cNvSpPr>
          <p:nvPr>
            <p:ph type="sldNum" idx="2"/>
          </p:nvPr>
        </p:nvSpPr>
        <p:spPr>
          <a:xfrm>
            <a:off x="7227360" y="5165280"/>
            <a:ext cx="2347560" cy="389880"/>
          </a:xfrm>
          <a:prstGeom prst="rect">
            <a:avLst/>
          </a:prstGeom>
          <a:noFill/>
          <a:ln w="0">
            <a:noFill/>
          </a:ln>
        </p:spPr>
        <p:txBody>
          <a:bodyPr lIns="0" rIns="0" tIns="0" bIns="0" anchor="t">
            <a:noAutofit/>
          </a:bodyPr>
          <a:lstStyle>
            <a:lvl1pPr indent="0" algn="r">
              <a:lnSpc>
                <a:spcPct val="100000"/>
              </a:lnSpc>
              <a:buNone/>
              <a:tabLst>
                <a:tab algn="l" pos="0"/>
              </a:tabLst>
              <a:defRPr b="0" lang="de-DE" sz="1400" spc="-1" strike="noStrike">
                <a:solidFill>
                  <a:srgbClr val="000000"/>
                </a:solidFill>
                <a:latin typeface="Times New Roman"/>
              </a:defRPr>
            </a:lvl1pPr>
          </a:lstStyle>
          <a:p>
            <a:pPr indent="0" algn="r">
              <a:lnSpc>
                <a:spcPct val="100000"/>
              </a:lnSpc>
              <a:buNone/>
              <a:tabLst>
                <a:tab algn="l" pos="0"/>
              </a:tabLst>
            </a:pPr>
            <a:fld id="{E5F9C7EE-A326-473C-B55C-44134364F072}" type="slidenum">
              <a:rPr b="0" lang="de-DE" sz="1400" spc="-1" strike="noStrike">
                <a:solidFill>
                  <a:srgbClr val="000000"/>
                </a:solidFill>
                <a:latin typeface="Times New Roman"/>
              </a:rPr>
              <a:t>&lt;Foliennummer&gt;</a:t>
            </a:fld>
            <a:endParaRPr b="0" lang="de-DE" sz="1400" spc="-1" strike="noStrike">
              <a:solidFill>
                <a:srgbClr val="000000"/>
              </a:solidFill>
              <a:latin typeface="Times New Roman"/>
            </a:endParaRPr>
          </a:p>
        </p:txBody>
      </p:sp>
      <p:sp>
        <p:nvSpPr>
          <p:cNvPr id="46" name="PlaceHolder 3"/>
          <p:cNvSpPr>
            <a:spLocks noGrp="1"/>
          </p:cNvSpPr>
          <p:nvPr>
            <p:ph type="dt" idx="3"/>
          </p:nvPr>
        </p:nvSpPr>
        <p:spPr>
          <a:xfrm>
            <a:off x="504000" y="5165280"/>
            <a:ext cx="2347560" cy="389880"/>
          </a:xfrm>
          <a:prstGeom prst="rect">
            <a:avLst/>
          </a:prstGeom>
          <a:noFill/>
          <a:ln w="0">
            <a:noFill/>
          </a:ln>
        </p:spPr>
        <p:txBody>
          <a:bodyPr lIns="0" rIns="0" tIns="0" bIns="0" anchor="t">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
        <p:nvSpPr>
          <p:cNvPr id="47"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48"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Image 6" descr=""/>
          <p:cNvPicPr/>
          <p:nvPr/>
        </p:nvPicPr>
        <p:blipFill>
          <a:blip r:embed="rId2"/>
          <a:stretch/>
        </p:blipFill>
        <p:spPr>
          <a:xfrm>
            <a:off x="0" y="4785120"/>
            <a:ext cx="10067760" cy="347400"/>
          </a:xfrm>
          <a:prstGeom prst="rect">
            <a:avLst/>
          </a:prstGeom>
          <a:ln w="9360">
            <a:noFill/>
          </a:ln>
        </p:spPr>
      </p:pic>
      <p:pic>
        <p:nvPicPr>
          <p:cNvPr id="86" name="Image 7" descr=""/>
          <p:cNvPicPr/>
          <p:nvPr/>
        </p:nvPicPr>
        <p:blipFill>
          <a:blip r:embed="rId3"/>
          <a:stretch/>
        </p:blipFill>
        <p:spPr>
          <a:xfrm>
            <a:off x="504000" y="5181840"/>
            <a:ext cx="1055160" cy="409320"/>
          </a:xfrm>
          <a:prstGeom prst="rect">
            <a:avLst/>
          </a:prstGeom>
          <a:ln w="9360">
            <a:noFill/>
          </a:ln>
        </p:spPr>
      </p:pic>
      <p:sp>
        <p:nvSpPr>
          <p:cNvPr id="8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de-DE" sz="4400" spc="-1" strike="noStrike">
                <a:solidFill>
                  <a:srgbClr val="000000"/>
                </a:solidFill>
                <a:latin typeface="Arial"/>
              </a:rPr>
              <a:t>Format des Titeltextes durch Klicken bearbeiten</a:t>
            </a:r>
            <a:endParaRPr b="0" lang="de-DE" sz="4400" spc="-1" strike="noStrike">
              <a:solidFill>
                <a:srgbClr val="000000"/>
              </a:solidFill>
              <a:latin typeface="Arial"/>
            </a:endParaRPr>
          </a:p>
        </p:txBody>
      </p:sp>
      <p:sp>
        <p:nvSpPr>
          <p:cNvPr id="88"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5" name="Image 6" descr=""/>
          <p:cNvPicPr/>
          <p:nvPr/>
        </p:nvPicPr>
        <p:blipFill>
          <a:blip r:embed="rId2"/>
          <a:stretch/>
        </p:blipFill>
        <p:spPr>
          <a:xfrm>
            <a:off x="0" y="4785120"/>
            <a:ext cx="10067760" cy="347400"/>
          </a:xfrm>
          <a:prstGeom prst="rect">
            <a:avLst/>
          </a:prstGeom>
          <a:ln w="9360">
            <a:noFill/>
          </a:ln>
        </p:spPr>
      </p:pic>
      <p:pic>
        <p:nvPicPr>
          <p:cNvPr id="126" name="Image 7" descr=""/>
          <p:cNvPicPr/>
          <p:nvPr/>
        </p:nvPicPr>
        <p:blipFill>
          <a:blip r:embed="rId3"/>
          <a:stretch/>
        </p:blipFill>
        <p:spPr>
          <a:xfrm>
            <a:off x="504000" y="5181840"/>
            <a:ext cx="1055160" cy="409320"/>
          </a:xfrm>
          <a:prstGeom prst="rect">
            <a:avLst/>
          </a:prstGeom>
          <a:ln w="9360">
            <a:noFill/>
          </a:ln>
        </p:spPr>
      </p:pic>
      <p:sp>
        <p:nvSpPr>
          <p:cNvPr id="127"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28"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3200" spc="-1" strike="noStrike">
                <a:solidFill>
                  <a:srgbClr val="000000"/>
                </a:solidFill>
                <a:latin typeface="Arial"/>
              </a:rPr>
              <a:t>Format des Gliederungstextes durch Klicken bearbeiten</a:t>
            </a:r>
            <a:endParaRPr b="0" lang="de-DE"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800" spc="-1" strike="noStrike">
                <a:solidFill>
                  <a:srgbClr val="000000"/>
                </a:solidFill>
                <a:latin typeface="Arial"/>
              </a:rPr>
              <a:t>Zweite Gliederungsebene</a:t>
            </a:r>
            <a:endParaRPr b="0" lang="de-DE"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400" spc="-1" strike="noStrike">
                <a:solidFill>
                  <a:srgbClr val="000000"/>
                </a:solidFill>
                <a:latin typeface="Arial"/>
              </a:rPr>
              <a:t>Dritte Gliederungsebene</a:t>
            </a:r>
            <a:endParaRPr b="0" lang="de-DE"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buNone/>
            </a:pPr>
            <a:r>
              <a:rPr b="0" lang="de-DE" sz="1800" spc="-1" strike="noStrike">
                <a:solidFill>
                  <a:srgbClr val="000000"/>
                </a:solidFill>
                <a:latin typeface="Arial"/>
              </a:rPr>
              <a:t>Format des Titeltextes durch Klicken bearbeiten</a:t>
            </a:r>
            <a:endParaRPr b="0" lang="de-DE" sz="1800" spc="-1" strike="noStrike">
              <a:solidFill>
                <a:srgbClr val="000000"/>
              </a:solidFill>
              <a:latin typeface="Arial"/>
            </a:endParaRPr>
          </a:p>
        </p:txBody>
      </p:sp>
      <p:sp>
        <p:nvSpPr>
          <p:cNvPr id="166"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Format des Gliederungstextes durch Klicken bearbeiten</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Zweite Gliederungsebene</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Dritte Gliederungsebene</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Vierte Gliederungsebene</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1800" spc="-1" strike="noStrike">
                <a:solidFill>
                  <a:srgbClr val="000000"/>
                </a:solidFill>
                <a:latin typeface="Arial"/>
              </a:rPr>
              <a:t>Fünfte Gliederungsebene</a:t>
            </a:r>
            <a:endParaRPr b="0" lang="de-DE"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1800" spc="-1" strike="noStrike">
                <a:solidFill>
                  <a:srgbClr val="000000"/>
                </a:solidFill>
                <a:latin typeface="Arial"/>
              </a:rPr>
              <a:t>Sechste Gliederungsebene</a:t>
            </a:r>
            <a:endParaRPr b="0" lang="de-DE"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1800" spc="-1" strike="noStrike">
                <a:solidFill>
                  <a:srgbClr val="000000"/>
                </a:solidFill>
                <a:latin typeface="Arial"/>
              </a:rPr>
              <a:t>Siebte Gliederungsebene</a:t>
            </a:r>
            <a:endParaRPr b="0" lang="de-DE" sz="1800" spc="-1" strike="noStrike">
              <a:solidFill>
                <a:srgbClr val="000000"/>
              </a:solidFill>
              <a:latin typeface="Arial"/>
            </a:endParaRPr>
          </a:p>
        </p:txBody>
      </p:sp>
      <p:sp>
        <p:nvSpPr>
          <p:cNvPr id="167" name="PlaceHolder 3"/>
          <p:cNvSpPr>
            <a:spLocks noGrp="1"/>
          </p:cNvSpPr>
          <p:nvPr>
            <p:ph type="ftr" idx="4"/>
          </p:nvPr>
        </p:nvSpPr>
        <p:spPr>
          <a:xfrm>
            <a:off x="3447360" y="5165280"/>
            <a:ext cx="3194280" cy="389880"/>
          </a:xfrm>
          <a:prstGeom prst="rect">
            <a:avLst/>
          </a:prstGeom>
          <a:noFill/>
          <a:ln w="0">
            <a:noFill/>
          </a:ln>
        </p:spPr>
        <p:txBody>
          <a:bodyPr lIns="0" rIns="0" tIns="0" bIns="0" anchor="t">
            <a:noAutofit/>
          </a:bodyPr>
          <a:lstStyle>
            <a:lvl1pPr indent="0" algn="ctr">
              <a:lnSpc>
                <a:spcPct val="100000"/>
              </a:lnSpc>
              <a:buNone/>
              <a:tabLst>
                <a:tab algn="l" pos="0"/>
              </a:tabLst>
              <a:defRPr b="0" lang="de-DE" sz="1400" spc="-1" strike="noStrike">
                <a:solidFill>
                  <a:srgbClr val="000000"/>
                </a:solidFill>
                <a:latin typeface="Times New Roman"/>
              </a:defRPr>
            </a:lvl1pPr>
          </a:lstStyle>
          <a:p>
            <a:pPr indent="0" algn="ctr">
              <a:lnSpc>
                <a:spcPct val="100000"/>
              </a:lnSpc>
              <a:buNone/>
              <a:tabLst>
                <a:tab algn="l" pos="0"/>
              </a:tabLst>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168" name="PlaceHolder 4"/>
          <p:cNvSpPr>
            <a:spLocks noGrp="1"/>
          </p:cNvSpPr>
          <p:nvPr>
            <p:ph type="sldNum" idx="5"/>
          </p:nvPr>
        </p:nvSpPr>
        <p:spPr>
          <a:xfrm>
            <a:off x="7227360" y="5165280"/>
            <a:ext cx="2347560" cy="389880"/>
          </a:xfrm>
          <a:prstGeom prst="rect">
            <a:avLst/>
          </a:prstGeom>
          <a:noFill/>
          <a:ln w="0">
            <a:noFill/>
          </a:ln>
        </p:spPr>
        <p:txBody>
          <a:bodyPr lIns="0" rIns="0" tIns="0" bIns="0" anchor="t">
            <a:noAutofit/>
          </a:bodyPr>
          <a:lstStyle>
            <a:lvl1pPr indent="0" algn="r">
              <a:lnSpc>
                <a:spcPct val="100000"/>
              </a:lnSpc>
              <a:buNone/>
              <a:tabLst>
                <a:tab algn="l" pos="0"/>
              </a:tabLst>
              <a:defRPr b="0" lang="de-DE" sz="1400" spc="-1" strike="noStrike">
                <a:solidFill>
                  <a:srgbClr val="000000"/>
                </a:solidFill>
                <a:latin typeface="Times New Roman"/>
              </a:defRPr>
            </a:lvl1pPr>
          </a:lstStyle>
          <a:p>
            <a:pPr indent="0" algn="r">
              <a:lnSpc>
                <a:spcPct val="100000"/>
              </a:lnSpc>
              <a:buNone/>
              <a:tabLst>
                <a:tab algn="l" pos="0"/>
              </a:tabLst>
            </a:pPr>
            <a:fld id="{23899A4C-7EAA-4E4A-A921-ED6EBB5272E5}" type="slidenum">
              <a:rPr b="0" lang="de-DE" sz="1400" spc="-1" strike="noStrike">
                <a:solidFill>
                  <a:srgbClr val="000000"/>
                </a:solidFill>
                <a:latin typeface="Times New Roman"/>
              </a:rPr>
              <a:t>&lt;Foliennummer&gt;</a:t>
            </a:fld>
            <a:endParaRPr b="0" lang="de-DE" sz="1400" spc="-1" strike="noStrike">
              <a:solidFill>
                <a:srgbClr val="000000"/>
              </a:solidFill>
              <a:latin typeface="Times New Roman"/>
            </a:endParaRPr>
          </a:p>
        </p:txBody>
      </p:sp>
      <p:sp>
        <p:nvSpPr>
          <p:cNvPr id="169" name="PlaceHolder 5"/>
          <p:cNvSpPr>
            <a:spLocks noGrp="1"/>
          </p:cNvSpPr>
          <p:nvPr>
            <p:ph type="dt" idx="6"/>
          </p:nvPr>
        </p:nvSpPr>
        <p:spPr>
          <a:xfrm>
            <a:off x="504000" y="5165280"/>
            <a:ext cx="2347560" cy="389880"/>
          </a:xfrm>
          <a:prstGeom prst="rect">
            <a:avLst/>
          </a:prstGeom>
          <a:noFill/>
          <a:ln w="0">
            <a:noFill/>
          </a:ln>
        </p:spPr>
        <p:txBody>
          <a:bodyPr lIns="0" rIns="0" tIns="0" bIns="0" anchor="t">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4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4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1007640" y="3353400"/>
            <a:ext cx="8555760" cy="1116720"/>
          </a:xfrm>
          <a:prstGeom prst="rect">
            <a:avLst/>
          </a:prstGeom>
          <a:noFill/>
          <a:ln w="9360">
            <a:noFill/>
          </a:ln>
        </p:spPr>
        <p:style>
          <a:lnRef idx="0"/>
          <a:fillRef idx="0"/>
          <a:effectRef idx="0"/>
          <a:fontRef idx="minor"/>
        </p:style>
        <p:txBody>
          <a:bodyPr lIns="90000" rIns="90000" tIns="45000" bIns="45000" anchor="t">
            <a:noAutofit/>
          </a:bodyPr>
          <a:p>
            <a:pPr algn="r">
              <a:lnSpc>
                <a:spcPct val="100000"/>
              </a:lnSpc>
            </a:pPr>
            <a:r>
              <a:rPr b="0" lang="de-DE" sz="2000" spc="-1" strike="noStrike" cap="all">
                <a:solidFill>
                  <a:srgbClr val="b70842"/>
                </a:solidFill>
                <a:latin typeface="Franklin Gothic Medium"/>
                <a:ea typeface="ヒラギノ角ゴ Pro W3"/>
              </a:rPr>
              <a:t>église protestante unie de France </a:t>
            </a:r>
            <a:br>
              <a:rPr sz="1800"/>
            </a:br>
            <a:r>
              <a:rPr b="0" lang="de-DE" sz="2000" spc="-1" strike="noStrike" cap="all">
                <a:solidFill>
                  <a:srgbClr val="b70842"/>
                </a:solidFill>
                <a:latin typeface="Franklin Gothic Medium"/>
                <a:ea typeface="ヒラギノ角ゴ Pro W3"/>
              </a:rPr>
              <a:t>communion luthérienne et réformée</a:t>
            </a:r>
            <a:br>
              <a:rPr sz="1800"/>
            </a:br>
            <a:r>
              <a:rPr b="0" lang="de-DE" sz="2800" spc="-1" strike="noStrike" cap="all">
                <a:solidFill>
                  <a:srgbClr val="b70842"/>
                </a:solidFill>
                <a:latin typeface="Franklin Gothic Medium"/>
                <a:ea typeface="ヒラギノ角ゴ Pro W3"/>
              </a:rPr>
              <a:t>Plateau Lorrain</a:t>
            </a:r>
            <a:r>
              <a:rPr b="0" lang="de-DE" sz="2000" spc="-1" strike="noStrike" cap="all">
                <a:solidFill>
                  <a:srgbClr val="b70842"/>
                </a:solidFill>
                <a:latin typeface="Franklin Gothic Medium"/>
                <a:ea typeface="ヒラギノ角ゴ Pro W3"/>
              </a:rPr>
              <a:t> </a:t>
            </a:r>
            <a:endParaRPr b="0" lang="de-DE"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8"/>
          <p:cNvSpPr/>
          <p:nvPr/>
        </p:nvSpPr>
        <p:spPr>
          <a:xfrm>
            <a:off x="1309680" y="747360"/>
            <a:ext cx="8481600" cy="3090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3600" spc="-1" strike="noStrike">
                <a:solidFill>
                  <a:srgbClr val="000000"/>
                </a:solidFill>
                <a:latin typeface="Calibri"/>
                <a:ea typeface="Times New Roman"/>
              </a:rPr>
              <a:t>Peuple, criez de joie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Times New Roman"/>
              </a:rPr>
              <a:t>et bondissez d’allégresse :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Times New Roman"/>
              </a:rPr>
              <a:t>Le père envoie le Fils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Times New Roman"/>
              </a:rPr>
              <a:t>manifester sa tendresse ;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Times New Roman"/>
              </a:rPr>
              <a:t>Ouvrons les yeux : Il est l’image de Dieu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Times New Roman"/>
              </a:rPr>
              <a:t>Pour que chacun le connaisse.</a:t>
            </a:r>
            <a:endParaRPr b="0" lang="de-DE"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0"/>
          <p:cNvSpPr/>
          <p:nvPr/>
        </p:nvSpPr>
        <p:spPr>
          <a:xfrm>
            <a:off x="697680" y="496800"/>
            <a:ext cx="8501040" cy="1426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de-DE" sz="4400" spc="-1" strike="noStrike">
                <a:solidFill>
                  <a:srgbClr val="c00000"/>
                </a:solidFill>
                <a:latin typeface="Calibri"/>
                <a:ea typeface="ヒラギノ角ゴ Pro W3"/>
              </a:rPr>
              <a:t>TEMPS DE LA PAROLE - PRIÈRE</a:t>
            </a:r>
            <a:endParaRPr b="0" lang="de-DE" sz="4400" spc="-1" strike="noStrike">
              <a:solidFill>
                <a:srgbClr val="000000"/>
              </a:solidFill>
              <a:latin typeface="Arial"/>
            </a:endParaRPr>
          </a:p>
          <a:p>
            <a:pPr>
              <a:lnSpc>
                <a:spcPct val="100000"/>
              </a:lnSpc>
            </a:pPr>
            <a:r>
              <a:rPr b="1" lang="de-DE" sz="4400" spc="-1" strike="noStrike">
                <a:solidFill>
                  <a:srgbClr val="c00000"/>
                </a:solidFill>
                <a:latin typeface="Calibri"/>
                <a:ea typeface="ヒラギノ角ゴ Pro W3"/>
              </a:rPr>
              <a:t>LECTURES : Jean 8, 1 à 12</a:t>
            </a:r>
            <a:endParaRPr b="0" lang="de-DE" sz="4400" spc="-1" strike="noStrike">
              <a:solidFill>
                <a:srgbClr val="000000"/>
              </a:solidFill>
              <a:latin typeface="Arial"/>
            </a:endParaRPr>
          </a:p>
          <a:p>
            <a:pPr>
              <a:lnSpc>
                <a:spcPct val="100000"/>
              </a:lnSpc>
            </a:pPr>
            <a:r>
              <a:rPr b="0" lang="de-DE" sz="4400" spc="-1" strike="noStrike">
                <a:solidFill>
                  <a:srgbClr val="c00000"/>
                </a:solidFill>
                <a:latin typeface="Calibri"/>
                <a:ea typeface="ヒラギノ角ゴ Pro W3"/>
              </a:rPr>
              <a:t> </a:t>
            </a:r>
            <a:endParaRPr b="0" lang="de-DE" sz="4400" spc="-1" strike="noStrike">
              <a:solidFill>
                <a:srgbClr val="000000"/>
              </a:solidFill>
              <a:latin typeface="Arial"/>
            </a:endParaRPr>
          </a:p>
        </p:txBody>
      </p:sp>
      <p:pic>
        <p:nvPicPr>
          <p:cNvPr id="220" name="" descr=""/>
          <p:cNvPicPr/>
          <p:nvPr/>
        </p:nvPicPr>
        <p:blipFill>
          <a:blip r:embed="rId1"/>
          <a:stretch/>
        </p:blipFill>
        <p:spPr>
          <a:xfrm>
            <a:off x="606960" y="2381400"/>
            <a:ext cx="4624560" cy="23104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1"/>
          <p:cNvSpPr/>
          <p:nvPr/>
        </p:nvSpPr>
        <p:spPr>
          <a:xfrm>
            <a:off x="1057680" y="423360"/>
            <a:ext cx="8303400" cy="3090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fr-FR" sz="3600" spc="-1" strike="noStrike">
                <a:solidFill>
                  <a:srgbClr val="000000"/>
                </a:solidFill>
                <a:latin typeface="Calibri"/>
                <a:ea typeface="Times New Roman"/>
              </a:rPr>
              <a:t>Jésus, Sauveur, nous t’acclamons</a:t>
            </a:r>
            <a:endParaRPr b="0" lang="de-DE" sz="3600" spc="-1" strike="noStrike">
              <a:solidFill>
                <a:srgbClr val="000000"/>
              </a:solidFill>
              <a:latin typeface="Arial"/>
            </a:endParaRPr>
          </a:p>
          <a:p>
            <a:pPr>
              <a:lnSpc>
                <a:spcPct val="100000"/>
              </a:lnSpc>
            </a:pP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Times New Roman"/>
              </a:rPr>
              <a:t>1. Jésus, Sauveur, nous t’acclamons,</a:t>
            </a:r>
            <a:br>
              <a:rPr sz="3600"/>
            </a:br>
            <a:r>
              <a:rPr b="1" lang="fr-FR" sz="3600" spc="-1" strike="noStrike">
                <a:solidFill>
                  <a:srgbClr val="000000"/>
                </a:solidFill>
                <a:latin typeface="Calibri"/>
                <a:ea typeface="Times New Roman"/>
              </a:rPr>
              <a:t>Et dans nos vies nous t’accueillons. </a:t>
            </a:r>
            <a:br>
              <a:rPr sz="3600"/>
            </a:br>
            <a:r>
              <a:rPr b="1" lang="fr-FR" sz="3600" spc="-1" strike="noStrike">
                <a:solidFill>
                  <a:srgbClr val="000000"/>
                </a:solidFill>
                <a:latin typeface="Calibri"/>
                <a:ea typeface="Times New Roman"/>
              </a:rPr>
              <a:t>A toi la gloire, à toi l’honneur,</a:t>
            </a:r>
            <a:br>
              <a:rPr sz="3600"/>
            </a:br>
            <a:r>
              <a:rPr b="1" lang="fr-FR" sz="3600" spc="-1" strike="noStrike">
                <a:solidFill>
                  <a:srgbClr val="000000"/>
                </a:solidFill>
                <a:latin typeface="Calibri"/>
                <a:ea typeface="Times New Roman"/>
              </a:rPr>
              <a:t>A toi le règne, ô grand vainqueur !</a:t>
            </a:r>
            <a:endParaRPr b="0" lang="de-DE"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23"/>
          <p:cNvSpPr/>
          <p:nvPr/>
        </p:nvSpPr>
        <p:spPr>
          <a:xfrm>
            <a:off x="1057680" y="1143360"/>
            <a:ext cx="8303400" cy="3090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3600" spc="92" strike="noStrike">
                <a:solidFill>
                  <a:srgbClr val="000000"/>
                </a:solidFill>
                <a:latin typeface="Calibri"/>
                <a:ea typeface="Times New Roman"/>
              </a:rPr>
              <a:t>2. Prends-nous, Jésus, pour te servir</a:t>
            </a:r>
            <a:br>
              <a:rPr sz="3600"/>
            </a:br>
            <a:r>
              <a:rPr b="1" lang="fr-FR" sz="3600" spc="92" strike="noStrike">
                <a:solidFill>
                  <a:srgbClr val="000000"/>
                </a:solidFill>
                <a:latin typeface="Calibri"/>
                <a:ea typeface="Times New Roman"/>
              </a:rPr>
              <a:t>Et pour t’aimer, pour t’obéir ;</a:t>
            </a:r>
            <a:br>
              <a:rPr sz="3600"/>
            </a:br>
            <a:r>
              <a:rPr b="1" lang="fr-FR" sz="3600" spc="92" strike="noStrike">
                <a:solidFill>
                  <a:srgbClr val="000000"/>
                </a:solidFill>
                <a:latin typeface="Calibri"/>
                <a:ea typeface="Times New Roman"/>
              </a:rPr>
              <a:t>Affranchis-nous de toute peur,</a:t>
            </a:r>
            <a:br>
              <a:rPr sz="3600"/>
            </a:br>
            <a:r>
              <a:rPr b="1" lang="fr-FR" sz="3600" spc="92" strike="noStrike">
                <a:solidFill>
                  <a:srgbClr val="000000"/>
                </a:solidFill>
                <a:latin typeface="Calibri"/>
                <a:ea typeface="Times New Roman"/>
              </a:rPr>
              <a:t>Seul roi, seul maître et seul Seigneur !</a:t>
            </a:r>
            <a:endParaRPr b="0" lang="de-DE"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31"/>
          <p:cNvSpPr/>
          <p:nvPr/>
        </p:nvSpPr>
        <p:spPr>
          <a:xfrm>
            <a:off x="499320" y="496800"/>
            <a:ext cx="8501040" cy="1426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de-DE" sz="5400" spc="-1" strike="noStrike">
                <a:solidFill>
                  <a:srgbClr val="c00000"/>
                </a:solidFill>
                <a:latin typeface="Calibri"/>
                <a:ea typeface="ヒラギノ角ゴ Pro W3"/>
              </a:rPr>
              <a:t>PRÉDICATION</a:t>
            </a:r>
            <a:endParaRPr b="0" lang="de-DE" sz="5400" spc="-1" strike="noStrike">
              <a:solidFill>
                <a:srgbClr val="000000"/>
              </a:solidFill>
              <a:latin typeface="Arial"/>
            </a:endParaRPr>
          </a:p>
          <a:p>
            <a:pPr>
              <a:lnSpc>
                <a:spcPct val="100000"/>
              </a:lnSpc>
            </a:pPr>
            <a:endParaRPr b="0" lang="de-DE" sz="5400" spc="-1" strike="noStrike">
              <a:solidFill>
                <a:srgbClr val="000000"/>
              </a:solidFill>
              <a:latin typeface="Arial"/>
            </a:endParaRPr>
          </a:p>
          <a:p>
            <a:pPr>
              <a:lnSpc>
                <a:spcPct val="100000"/>
              </a:lnSpc>
            </a:pPr>
            <a:endParaRPr b="0" lang="de-DE" sz="5400" spc="-1" strike="noStrike">
              <a:solidFill>
                <a:srgbClr val="000000"/>
              </a:solidFill>
              <a:latin typeface="Arial"/>
            </a:endParaRPr>
          </a:p>
          <a:p>
            <a:pPr>
              <a:lnSpc>
                <a:spcPct val="100000"/>
              </a:lnSpc>
            </a:pPr>
            <a:r>
              <a:rPr b="0" lang="de-DE" sz="5400" spc="-1" strike="noStrike">
                <a:solidFill>
                  <a:srgbClr val="c00000"/>
                </a:solidFill>
                <a:latin typeface="Calibri"/>
                <a:ea typeface="ヒラギノ角ゴ Pro W3"/>
              </a:rPr>
              <a:t> </a:t>
            </a:r>
            <a:endParaRPr b="0" lang="de-DE" sz="5400" spc="-1" strike="noStrike">
              <a:solidFill>
                <a:srgbClr val="000000"/>
              </a:solidFill>
              <a:latin typeface="Arial"/>
            </a:endParaRPr>
          </a:p>
        </p:txBody>
      </p:sp>
      <p:pic>
        <p:nvPicPr>
          <p:cNvPr id="224" name="" descr=""/>
          <p:cNvPicPr/>
          <p:nvPr/>
        </p:nvPicPr>
        <p:blipFill>
          <a:blip r:embed="rId1"/>
          <a:stretch/>
        </p:blipFill>
        <p:spPr>
          <a:xfrm>
            <a:off x="4587840" y="1928520"/>
            <a:ext cx="5285160" cy="26337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24"/>
          <p:cNvSpPr/>
          <p:nvPr/>
        </p:nvSpPr>
        <p:spPr>
          <a:xfrm>
            <a:off x="1057680" y="1215360"/>
            <a:ext cx="8303400" cy="3090240"/>
          </a:xfrm>
          <a:prstGeom prst="rect">
            <a:avLst/>
          </a:prstGeom>
          <a:noFill/>
          <a:ln w="0">
            <a:noFill/>
          </a:ln>
        </p:spPr>
        <p:style>
          <a:lnRef idx="0"/>
          <a:fillRef idx="0"/>
          <a:effectRef idx="0"/>
          <a:fontRef idx="minor"/>
        </p:style>
        <p:txBody>
          <a:bodyPr lIns="90000" rIns="90000" tIns="45000" bIns="45000" anchor="t">
            <a:noAutofit/>
          </a:bodyPr>
          <a:p>
            <a:r>
              <a:rPr b="1" lang="fr-FR" sz="3600" spc="-1" strike="noStrike">
                <a:solidFill>
                  <a:srgbClr val="000000"/>
                </a:solidFill>
                <a:latin typeface="Calibri"/>
              </a:rPr>
              <a:t>Dans nos obscurités, allume le feu qui ne s'éteint jamais, qui ne s'éteint jamais. </a:t>
            </a:r>
            <a:endParaRPr b="1" lang="fr-FR" sz="3600" spc="-1" strike="noStrike">
              <a:solidFill>
                <a:srgbClr val="000000"/>
              </a:solidFill>
              <a:latin typeface="Calibri"/>
            </a:endParaRPr>
          </a:p>
          <a:p>
            <a:r>
              <a:rPr b="1" lang="fr-FR" sz="3600" spc="-1" strike="noStrike">
                <a:solidFill>
                  <a:srgbClr val="000000"/>
                </a:solidFill>
                <a:latin typeface="Calibri"/>
              </a:rPr>
              <a:t>Dans nos obscurités, allume le feu qui ne s'éteint jamais, qui ne s'éteint jamais.</a:t>
            </a:r>
            <a:endParaRPr b="1" lang="zxx"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32"/>
          <p:cNvSpPr/>
          <p:nvPr/>
        </p:nvSpPr>
        <p:spPr>
          <a:xfrm>
            <a:off x="1057680" y="1215360"/>
            <a:ext cx="8303400" cy="3090240"/>
          </a:xfrm>
          <a:prstGeom prst="rect">
            <a:avLst/>
          </a:prstGeom>
          <a:noFill/>
          <a:ln w="0">
            <a:noFill/>
          </a:ln>
        </p:spPr>
        <p:style>
          <a:lnRef idx="0"/>
          <a:fillRef idx="0"/>
          <a:effectRef idx="0"/>
          <a:fontRef idx="minor"/>
        </p:style>
        <p:txBody>
          <a:bodyPr lIns="90000" rIns="90000" tIns="45000" bIns="45000" anchor="t">
            <a:noAutofit/>
          </a:bodyPr>
          <a:p>
            <a:r>
              <a:rPr b="1" lang="fr-FR" sz="3600" spc="-1" strike="noStrike">
                <a:solidFill>
                  <a:srgbClr val="000000"/>
                </a:solidFill>
                <a:latin typeface="Calibri"/>
              </a:rPr>
              <a:t>Jésus le Christ, lumière intérieure, </a:t>
            </a:r>
            <a:endParaRPr b="0" lang="fr-FR" sz="3600" spc="-1" strike="noStrike">
              <a:solidFill>
                <a:srgbClr val="000000"/>
              </a:solidFill>
              <a:latin typeface="Calibri"/>
            </a:endParaRPr>
          </a:p>
          <a:p>
            <a:r>
              <a:rPr b="1" lang="fr-FR" sz="3600" spc="-1" strike="noStrike">
                <a:solidFill>
                  <a:srgbClr val="000000"/>
                </a:solidFill>
                <a:latin typeface="Calibri"/>
              </a:rPr>
              <a:t>ne laisse pas mes ténèbres me parler. </a:t>
            </a:r>
            <a:endParaRPr b="0" lang="fr-FR" sz="3600" spc="-1" strike="noStrike">
              <a:solidFill>
                <a:srgbClr val="000000"/>
              </a:solidFill>
              <a:latin typeface="Calibri"/>
            </a:endParaRPr>
          </a:p>
          <a:p>
            <a:r>
              <a:rPr b="1" lang="fr-FR" sz="3600" spc="-1" strike="noStrike">
                <a:solidFill>
                  <a:srgbClr val="000000"/>
                </a:solidFill>
                <a:latin typeface="Calibri"/>
              </a:rPr>
              <a:t>Jésus le Christ, lumière intérieure, </a:t>
            </a:r>
            <a:endParaRPr b="0" lang="fr-FR" sz="3600" spc="-1" strike="noStrike">
              <a:solidFill>
                <a:srgbClr val="000000"/>
              </a:solidFill>
              <a:latin typeface="Calibri"/>
            </a:endParaRPr>
          </a:p>
          <a:p>
            <a:r>
              <a:rPr b="1" lang="fr-FR" sz="3600" spc="-1" strike="noStrike">
                <a:solidFill>
                  <a:srgbClr val="000000"/>
                </a:solidFill>
                <a:latin typeface="Calibri"/>
              </a:rPr>
              <a:t>donne-moi d'accueillir ton amour.</a:t>
            </a:r>
            <a:endParaRPr b="0" lang="fr-FR" sz="3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2"/>
          <p:cNvSpPr/>
          <p:nvPr/>
        </p:nvSpPr>
        <p:spPr>
          <a:xfrm>
            <a:off x="499320" y="496800"/>
            <a:ext cx="8501040" cy="1426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de-DE" sz="5400" spc="-1" strike="noStrike">
                <a:solidFill>
                  <a:srgbClr val="c00000"/>
                </a:solidFill>
                <a:latin typeface="Calibri"/>
                <a:ea typeface="ヒラギノ角ゴ Pro W3"/>
              </a:rPr>
              <a:t>PRÉDICATION</a:t>
            </a:r>
            <a:endParaRPr b="0" lang="de-DE" sz="5400" spc="-1" strike="noStrike">
              <a:solidFill>
                <a:srgbClr val="000000"/>
              </a:solidFill>
              <a:latin typeface="Arial"/>
            </a:endParaRPr>
          </a:p>
          <a:p>
            <a:pPr>
              <a:lnSpc>
                <a:spcPct val="100000"/>
              </a:lnSpc>
            </a:pPr>
            <a:r>
              <a:rPr b="1" lang="de-DE" sz="5400" spc="-1" strike="noStrike">
                <a:solidFill>
                  <a:srgbClr val="c00000"/>
                </a:solidFill>
                <a:latin typeface="Calibri"/>
                <a:ea typeface="ヒラギノ角ゴ Pro W3"/>
              </a:rPr>
              <a:t>SILENCE</a:t>
            </a:r>
            <a:endParaRPr b="0" lang="de-DE" sz="5400" spc="-1" strike="noStrike">
              <a:solidFill>
                <a:srgbClr val="000000"/>
              </a:solidFill>
              <a:latin typeface="Arial"/>
            </a:endParaRPr>
          </a:p>
          <a:p>
            <a:pPr>
              <a:lnSpc>
                <a:spcPct val="100000"/>
              </a:lnSpc>
            </a:pPr>
            <a:endParaRPr b="0" lang="de-DE" sz="5400" spc="-1" strike="noStrike">
              <a:solidFill>
                <a:srgbClr val="000000"/>
              </a:solidFill>
              <a:latin typeface="Arial"/>
            </a:endParaRPr>
          </a:p>
          <a:p>
            <a:pPr>
              <a:lnSpc>
                <a:spcPct val="100000"/>
              </a:lnSpc>
            </a:pPr>
            <a:r>
              <a:rPr b="0" lang="de-DE" sz="5400" spc="-1" strike="noStrike">
                <a:solidFill>
                  <a:srgbClr val="c00000"/>
                </a:solidFill>
                <a:latin typeface="Calibri"/>
                <a:ea typeface="ヒラギノ角ゴ Pro W3"/>
              </a:rPr>
              <a:t> </a:t>
            </a:r>
            <a:endParaRPr b="0" lang="de-DE" sz="5400" spc="-1" strike="noStrike">
              <a:solidFill>
                <a:srgbClr val="000000"/>
              </a:solidFill>
              <a:latin typeface="Arial"/>
            </a:endParaRPr>
          </a:p>
        </p:txBody>
      </p:sp>
      <p:pic>
        <p:nvPicPr>
          <p:cNvPr id="228" name="" descr=""/>
          <p:cNvPicPr/>
          <p:nvPr/>
        </p:nvPicPr>
        <p:blipFill>
          <a:blip r:embed="rId1"/>
          <a:stretch/>
        </p:blipFill>
        <p:spPr>
          <a:xfrm>
            <a:off x="4587840" y="1928520"/>
            <a:ext cx="5285160" cy="26337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3"/>
          <p:cNvSpPr/>
          <p:nvPr/>
        </p:nvSpPr>
        <p:spPr>
          <a:xfrm>
            <a:off x="499320" y="496800"/>
            <a:ext cx="8501040" cy="1426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1800" spc="-1" strike="noStrike">
              <a:solidFill>
                <a:srgbClr val="000000"/>
              </a:solidFill>
              <a:latin typeface="Arial"/>
            </a:endParaRPr>
          </a:p>
          <a:p>
            <a:pPr>
              <a:lnSpc>
                <a:spcPct val="100000"/>
              </a:lnSpc>
            </a:pPr>
            <a:r>
              <a:rPr b="1" lang="de-DE" sz="5400" spc="-1" strike="noStrike">
                <a:solidFill>
                  <a:srgbClr val="c00000"/>
                </a:solidFill>
                <a:latin typeface="Calibri"/>
                <a:ea typeface="ヒラギノ角ゴ Pro W3"/>
              </a:rPr>
              <a:t>SILENCE</a:t>
            </a:r>
            <a:endParaRPr b="0" lang="de-DE" sz="5400" spc="-1" strike="noStrike">
              <a:solidFill>
                <a:srgbClr val="000000"/>
              </a:solidFill>
              <a:latin typeface="Arial"/>
            </a:endParaRPr>
          </a:p>
          <a:p>
            <a:pPr>
              <a:lnSpc>
                <a:spcPct val="100000"/>
              </a:lnSpc>
            </a:pPr>
            <a:endParaRPr b="0" lang="de-DE" sz="5400" spc="-1" strike="noStrike">
              <a:solidFill>
                <a:srgbClr val="000000"/>
              </a:solidFill>
              <a:latin typeface="Arial"/>
            </a:endParaRPr>
          </a:p>
          <a:p>
            <a:pPr>
              <a:lnSpc>
                <a:spcPct val="100000"/>
              </a:lnSpc>
            </a:pPr>
            <a:r>
              <a:rPr b="0" lang="de-DE" sz="5400" spc="-1" strike="noStrike">
                <a:solidFill>
                  <a:srgbClr val="c00000"/>
                </a:solidFill>
                <a:latin typeface="Calibri"/>
                <a:ea typeface="ヒラギノ角ゴ Pro W3"/>
              </a:rPr>
              <a:t> </a:t>
            </a:r>
            <a:endParaRPr b="0" lang="de-DE" sz="5400" spc="-1" strike="noStrike">
              <a:solidFill>
                <a:srgbClr val="000000"/>
              </a:solidFill>
              <a:latin typeface="Arial"/>
            </a:endParaRPr>
          </a:p>
        </p:txBody>
      </p:sp>
      <p:pic>
        <p:nvPicPr>
          <p:cNvPr id="230" name="" descr=""/>
          <p:cNvPicPr/>
          <p:nvPr/>
        </p:nvPicPr>
        <p:blipFill>
          <a:blip r:embed="rId1"/>
          <a:stretch/>
        </p:blipFill>
        <p:spPr>
          <a:xfrm>
            <a:off x="4587840" y="1928520"/>
            <a:ext cx="5285160" cy="26337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30"/>
          <p:cNvSpPr/>
          <p:nvPr/>
        </p:nvSpPr>
        <p:spPr>
          <a:xfrm>
            <a:off x="499320" y="496800"/>
            <a:ext cx="8501040" cy="1426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1800" spc="-1" strike="noStrike">
              <a:solidFill>
                <a:srgbClr val="000000"/>
              </a:solidFill>
              <a:latin typeface="Arial"/>
            </a:endParaRPr>
          </a:p>
          <a:p>
            <a:pPr>
              <a:lnSpc>
                <a:spcPct val="100000"/>
              </a:lnSpc>
            </a:pPr>
            <a:r>
              <a:rPr b="1" lang="de-DE" sz="5400" spc="-1" strike="noStrike">
                <a:solidFill>
                  <a:srgbClr val="c00000"/>
                </a:solidFill>
                <a:latin typeface="Calibri"/>
                <a:ea typeface="ヒラギノ角ゴ Pro W3"/>
              </a:rPr>
              <a:t>SILENCE</a:t>
            </a:r>
            <a:endParaRPr b="0" lang="de-DE" sz="5400" spc="-1" strike="noStrike">
              <a:solidFill>
                <a:srgbClr val="000000"/>
              </a:solidFill>
              <a:latin typeface="Arial"/>
            </a:endParaRPr>
          </a:p>
          <a:p>
            <a:pPr>
              <a:lnSpc>
                <a:spcPct val="100000"/>
              </a:lnSpc>
            </a:pPr>
            <a:r>
              <a:rPr b="1" lang="de-DE" sz="5400" spc="-1" strike="noStrike">
                <a:solidFill>
                  <a:srgbClr val="c00000"/>
                </a:solidFill>
                <a:latin typeface="Calibri"/>
                <a:ea typeface="ヒラギノ角ゴ Pro W3"/>
              </a:rPr>
              <a:t>MUSIQUE</a:t>
            </a:r>
            <a:endParaRPr b="0" lang="de-DE" sz="5400" spc="-1" strike="noStrike">
              <a:solidFill>
                <a:srgbClr val="000000"/>
              </a:solidFill>
              <a:latin typeface="Arial"/>
            </a:endParaRPr>
          </a:p>
          <a:p>
            <a:pPr>
              <a:lnSpc>
                <a:spcPct val="100000"/>
              </a:lnSpc>
            </a:pPr>
            <a:endParaRPr b="0" lang="de-DE" sz="5400" spc="-1" strike="noStrike">
              <a:solidFill>
                <a:srgbClr val="000000"/>
              </a:solidFill>
              <a:latin typeface="Arial"/>
            </a:endParaRPr>
          </a:p>
          <a:p>
            <a:pPr>
              <a:lnSpc>
                <a:spcPct val="100000"/>
              </a:lnSpc>
            </a:pPr>
            <a:r>
              <a:rPr b="0" lang="de-DE" sz="5400" spc="-1" strike="noStrike">
                <a:solidFill>
                  <a:srgbClr val="c00000"/>
                </a:solidFill>
                <a:latin typeface="Calibri"/>
                <a:ea typeface="ヒラギノ角ゴ Pro W3"/>
              </a:rPr>
              <a:t> </a:t>
            </a:r>
            <a:endParaRPr b="0" lang="de-DE" sz="5400" spc="-1" strike="noStrike">
              <a:solidFill>
                <a:srgbClr val="000000"/>
              </a:solidFill>
              <a:latin typeface="Arial"/>
            </a:endParaRPr>
          </a:p>
        </p:txBody>
      </p:sp>
      <p:pic>
        <p:nvPicPr>
          <p:cNvPr id="232" name="" descr=""/>
          <p:cNvPicPr/>
          <p:nvPr/>
        </p:nvPicPr>
        <p:blipFill>
          <a:blip r:embed="rId1"/>
          <a:stretch/>
        </p:blipFill>
        <p:spPr>
          <a:xfrm>
            <a:off x="4587840" y="1928520"/>
            <a:ext cx="5285160" cy="2633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2"/>
          <p:cNvSpPr/>
          <p:nvPr/>
        </p:nvSpPr>
        <p:spPr>
          <a:xfrm>
            <a:off x="503640" y="1685160"/>
            <a:ext cx="9059760" cy="935640"/>
          </a:xfrm>
          <a:prstGeom prst="rect">
            <a:avLst/>
          </a:prstGeom>
          <a:noFill/>
          <a:ln w="9360">
            <a:noFill/>
          </a:ln>
        </p:spPr>
        <p:style>
          <a:lnRef idx="0"/>
          <a:fillRef idx="0"/>
          <a:effectRef idx="0"/>
          <a:fontRef idx="minor"/>
        </p:style>
        <p:txBody>
          <a:bodyPr lIns="90000" rIns="90000" tIns="45000" bIns="45000" anchor="ctr">
            <a:noAutofit/>
          </a:bodyPr>
          <a:p>
            <a:pPr algn="ctr">
              <a:lnSpc>
                <a:spcPct val="100000"/>
              </a:lnSpc>
            </a:pPr>
            <a:endParaRPr b="0" lang="de-DE" sz="1800" spc="-1" strike="noStrike">
              <a:solidFill>
                <a:srgbClr val="000000"/>
              </a:solidFill>
              <a:latin typeface="Arial"/>
            </a:endParaRPr>
          </a:p>
          <a:p>
            <a:pPr algn="ctr">
              <a:lnSpc>
                <a:spcPct val="100000"/>
              </a:lnSpc>
            </a:pPr>
            <a:endParaRPr b="0" lang="de-DE" sz="1800" spc="-1" strike="noStrike">
              <a:solidFill>
                <a:srgbClr val="000000"/>
              </a:solidFill>
              <a:latin typeface="Arial"/>
            </a:endParaRPr>
          </a:p>
          <a:p>
            <a:pPr algn="ctr">
              <a:lnSpc>
                <a:spcPct val="100000"/>
              </a:lnSpc>
            </a:pPr>
            <a:r>
              <a:rPr b="1" lang="de-DE" sz="4400" spc="-1" strike="noStrike">
                <a:solidFill>
                  <a:srgbClr val="cf0f5c"/>
                </a:solidFill>
                <a:latin typeface="Franklin Gothic Book"/>
                <a:ea typeface="ヒラギノ角ゴ Pro W3"/>
              </a:rPr>
              <a:t>Accueil</a:t>
            </a:r>
            <a:endParaRPr b="0" lang="de-DE" sz="4400" spc="-1" strike="noStrike">
              <a:solidFill>
                <a:srgbClr val="000000"/>
              </a:solidFill>
              <a:latin typeface="Arial"/>
            </a:endParaRPr>
          </a:p>
          <a:p>
            <a:pPr algn="ctr">
              <a:lnSpc>
                <a:spcPct val="100000"/>
              </a:lnSpc>
            </a:pPr>
            <a:r>
              <a:rPr b="1" lang="de-DE" sz="4400" spc="-1" strike="noStrike">
                <a:solidFill>
                  <a:srgbClr val="cf0f5c"/>
                </a:solidFill>
                <a:latin typeface="Franklin Gothic Book"/>
                <a:ea typeface="ヒラギノ角ゴ Pro W3"/>
              </a:rPr>
              <a:t>Annonce de la Grâce</a:t>
            </a:r>
            <a:endParaRPr b="0" lang="de-D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4"/>
          <p:cNvSpPr/>
          <p:nvPr/>
        </p:nvSpPr>
        <p:spPr>
          <a:xfrm>
            <a:off x="499320" y="496800"/>
            <a:ext cx="8501040" cy="1426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de-DE" sz="1800" spc="-1" strike="noStrike">
              <a:solidFill>
                <a:srgbClr val="000000"/>
              </a:solidFill>
              <a:latin typeface="Arial"/>
            </a:endParaRPr>
          </a:p>
          <a:p>
            <a:pPr>
              <a:lnSpc>
                <a:spcPct val="100000"/>
              </a:lnSpc>
            </a:pPr>
            <a:r>
              <a:rPr b="0" lang="de-DE" sz="5400" spc="-1" strike="noStrike">
                <a:solidFill>
                  <a:srgbClr val="c00000"/>
                </a:solidFill>
                <a:latin typeface="Calibri"/>
                <a:ea typeface="ヒラギノ角ゴ Pro W3"/>
              </a:rPr>
              <a:t>CONFESSION DE FOI</a:t>
            </a:r>
            <a:endParaRPr b="0" lang="de-DE" sz="5400" spc="-1" strike="noStrike">
              <a:solidFill>
                <a:srgbClr val="000000"/>
              </a:solidFill>
              <a:latin typeface="Arial"/>
            </a:endParaRPr>
          </a:p>
          <a:p>
            <a:pPr>
              <a:lnSpc>
                <a:spcPct val="100000"/>
              </a:lnSpc>
            </a:pPr>
            <a:endParaRPr b="0" lang="de-DE" sz="5400" spc="-1" strike="noStrike">
              <a:solidFill>
                <a:srgbClr val="000000"/>
              </a:solidFill>
              <a:latin typeface="Arial"/>
            </a:endParaRPr>
          </a:p>
          <a:p>
            <a:pPr>
              <a:lnSpc>
                <a:spcPct val="100000"/>
              </a:lnSpc>
            </a:pPr>
            <a:r>
              <a:rPr b="0" lang="de-DE" sz="3600" spc="-1" strike="noStrike">
                <a:solidFill>
                  <a:srgbClr val="c00000"/>
                </a:solidFill>
                <a:latin typeface="Calibri"/>
                <a:ea typeface="ヒラギノ角ゴ Pro W3"/>
              </a:rPr>
              <a:t>Chant : </a:t>
            </a:r>
            <a:endParaRPr b="0" lang="de-DE" sz="3600" spc="-1" strike="noStrike">
              <a:solidFill>
                <a:srgbClr val="000000"/>
              </a:solidFill>
              <a:latin typeface="Arial"/>
            </a:endParaRPr>
          </a:p>
          <a:p>
            <a:pPr>
              <a:lnSpc>
                <a:spcPct val="100000"/>
              </a:lnSpc>
            </a:pPr>
            <a:r>
              <a:rPr b="0" lang="de-DE" sz="3600" spc="-1" strike="noStrike">
                <a:solidFill>
                  <a:srgbClr val="c00000"/>
                </a:solidFill>
                <a:latin typeface="Calibri"/>
                <a:ea typeface="ヒラギノ角ゴ Pro W3"/>
              </a:rPr>
              <a:t>O Jésus, mon frère</a:t>
            </a:r>
            <a:endParaRPr b="0" lang="de-DE" sz="3600" spc="-1" strike="noStrike">
              <a:solidFill>
                <a:srgbClr val="000000"/>
              </a:solidFill>
              <a:latin typeface="Arial"/>
            </a:endParaRPr>
          </a:p>
          <a:p>
            <a:pPr>
              <a:lnSpc>
                <a:spcPct val="100000"/>
              </a:lnSpc>
            </a:pPr>
            <a:endParaRPr b="0" lang="de-DE" sz="5400" spc="-1" strike="noStrike">
              <a:solidFill>
                <a:srgbClr val="000000"/>
              </a:solidFill>
              <a:latin typeface="Arial"/>
            </a:endParaRPr>
          </a:p>
          <a:p>
            <a:pPr>
              <a:lnSpc>
                <a:spcPct val="100000"/>
              </a:lnSpc>
            </a:pPr>
            <a:r>
              <a:rPr b="0" lang="de-DE" sz="5400" spc="-1" strike="noStrike">
                <a:solidFill>
                  <a:srgbClr val="c00000"/>
                </a:solidFill>
                <a:latin typeface="Calibri"/>
                <a:ea typeface="ヒラギノ角ゴ Pro W3"/>
              </a:rPr>
              <a:t> </a:t>
            </a:r>
            <a:endParaRPr b="0" lang="de-DE" sz="5400" spc="-1" strike="noStrike">
              <a:solidFill>
                <a:srgbClr val="000000"/>
              </a:solidFill>
              <a:latin typeface="Arial"/>
            </a:endParaRPr>
          </a:p>
        </p:txBody>
      </p:sp>
      <p:pic>
        <p:nvPicPr>
          <p:cNvPr id="234" name="" descr=""/>
          <p:cNvPicPr/>
          <p:nvPr/>
        </p:nvPicPr>
        <p:blipFill>
          <a:blip r:embed="rId1"/>
          <a:stretch/>
        </p:blipFill>
        <p:spPr>
          <a:xfrm>
            <a:off x="4587840" y="1928520"/>
            <a:ext cx="5285160" cy="26337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27"/>
          <p:cNvSpPr/>
          <p:nvPr/>
        </p:nvSpPr>
        <p:spPr>
          <a:xfrm>
            <a:off x="1233000" y="602280"/>
            <a:ext cx="8649720" cy="429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de-DE" sz="3200" spc="-1" strike="noStrike">
                <a:solidFill>
                  <a:srgbClr val="000000"/>
                </a:solidFill>
                <a:latin typeface="Arial"/>
                <a:ea typeface="ヒラギノ角ゴ Pro W3"/>
              </a:rPr>
              <a:t>Nous croyons en un seul Dieu Père, Fils et Saint-Esprit. Dieu est amour. Nous louons Dieu le Père qui a créé l'univers et le maintient en vie. Il a fait de nous ses fils et ses filles, pour partager sa joie, pour vivre ensemble dans la justice et la paix, prenant soin les uns des autres, ainsi que de ce monde qui est le sien.</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5"/>
          <p:cNvSpPr/>
          <p:nvPr/>
        </p:nvSpPr>
        <p:spPr>
          <a:xfrm>
            <a:off x="576000" y="566280"/>
            <a:ext cx="9162720" cy="429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2800" spc="-1" strike="noStrike">
                <a:solidFill>
                  <a:srgbClr val="000000"/>
                </a:solidFill>
                <a:latin typeface="Arial"/>
                <a:ea typeface="ヒラギノ角ゴ Pro W3"/>
              </a:rPr>
              <a:t>Nous proclamons Jésus-Christ, Dieu le Fils : né de Marie, par la puissance du Saint-Esprit, il est devenu l'un d'entre nous, partageant notre vie et notre mort. Il a manifesté la compassion et la miséricorde de Dieu, donnant espoir aux hommes en déclarant le pardon du péché, et en offrant guérison et plénitude à tous. Par sa mort sur la croix et par sa résurrection, il a triomphé du mal. Jésus est le Seigneur de la vie et de toute la création.</a:t>
            </a: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28"/>
          <p:cNvSpPr/>
          <p:nvPr/>
        </p:nvSpPr>
        <p:spPr>
          <a:xfrm>
            <a:off x="576000" y="566280"/>
            <a:ext cx="9162720" cy="429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2800" spc="-1" strike="noStrike">
                <a:solidFill>
                  <a:srgbClr val="000000"/>
                </a:solidFill>
                <a:latin typeface="Arial"/>
                <a:ea typeface="ヒラギノ角ゴ Pro W3"/>
              </a:rPr>
              <a:t>Nous avons confiance en Dieu, le Saint-Esprit, qui nous unit à Christ et donne la vie à l’Église. Il nous conduit à la repentance et nous donne l'assurance du pardon. L'Esprit nous guide dans notre compréhension de la Bible, nous renouvelle par les sacrements, et nous appelle à servir Dieu dans le monde. </a:t>
            </a: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29"/>
          <p:cNvSpPr/>
          <p:nvPr/>
        </p:nvSpPr>
        <p:spPr>
          <a:xfrm>
            <a:off x="576000" y="566280"/>
            <a:ext cx="9162720" cy="429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2800" spc="-1" strike="noStrike">
                <a:solidFill>
                  <a:srgbClr val="000000"/>
                </a:solidFill>
                <a:latin typeface="Arial"/>
                <a:ea typeface="ヒラギノ角ゴ Pro W3"/>
              </a:rPr>
              <a:t>Nous nous réjouissons du don de la vie éternelle, nous avons une espérance certaine et sûre de ressusciter en Christ, et nous attendons son retour : il viendra juger le monde. Alors toutes choses seront faites nouvelles, et la création se réjouira en adorant le Père, à travers le Fils, dans la puissance du Saint-Esprit, un seul Dieu, béni à jamais. Amen</a:t>
            </a:r>
            <a:endParaRPr b="0" lang="de-DE"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26"/>
          <p:cNvSpPr/>
          <p:nvPr/>
        </p:nvSpPr>
        <p:spPr>
          <a:xfrm>
            <a:off x="1233000" y="602280"/>
            <a:ext cx="8649720" cy="429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de-DE" sz="3200" spc="-1" strike="noStrike">
                <a:solidFill>
                  <a:srgbClr val="000000"/>
                </a:solidFill>
                <a:latin typeface="Arial"/>
                <a:ea typeface="ヒラギノ角ゴ Pro W3"/>
              </a:rPr>
              <a:t>1. O Jésus, mon frère, </a:t>
            </a:r>
            <a:endParaRPr b="0" lang="de-DE" sz="3200" spc="-1" strike="noStrike">
              <a:solidFill>
                <a:srgbClr val="000000"/>
              </a:solidFill>
              <a:latin typeface="Arial"/>
            </a:endParaRPr>
          </a:p>
          <a:p>
            <a:pPr>
              <a:lnSpc>
                <a:spcPct val="100000"/>
              </a:lnSpc>
            </a:pPr>
            <a:r>
              <a:rPr b="1" lang="de-DE" sz="3200" spc="-1" strike="noStrike">
                <a:solidFill>
                  <a:srgbClr val="000000"/>
                </a:solidFill>
                <a:latin typeface="Arial"/>
                <a:ea typeface="ヒラギノ角ゴ Pro W3"/>
              </a:rPr>
              <a:t>Ma joie, ma lumière, Au fond de ma vie ;</a:t>
            </a:r>
            <a:br>
              <a:rPr sz="3200"/>
            </a:br>
            <a:r>
              <a:rPr b="1" lang="de-DE" sz="3200" spc="-1" strike="noStrike">
                <a:solidFill>
                  <a:srgbClr val="000000"/>
                </a:solidFill>
                <a:latin typeface="Arial"/>
                <a:ea typeface="ヒラギノ角ゴ Pro W3"/>
              </a:rPr>
              <a:t>Ta présence est douce </a:t>
            </a:r>
            <a:endParaRPr b="0" lang="de-DE" sz="3200" spc="-1" strike="noStrike">
              <a:solidFill>
                <a:srgbClr val="000000"/>
              </a:solidFill>
              <a:latin typeface="Arial"/>
            </a:endParaRPr>
          </a:p>
          <a:p>
            <a:pPr>
              <a:lnSpc>
                <a:spcPct val="100000"/>
              </a:lnSpc>
            </a:pPr>
            <a:r>
              <a:rPr b="1" lang="de-DE" sz="3200" spc="-1" strike="noStrike">
                <a:solidFill>
                  <a:srgbClr val="000000"/>
                </a:solidFill>
                <a:latin typeface="Arial"/>
                <a:ea typeface="ヒラギノ角ゴ Pro W3"/>
              </a:rPr>
              <a:t>Comme un flot de source, </a:t>
            </a:r>
            <a:endParaRPr b="0" lang="de-DE" sz="3200" spc="-1" strike="noStrike">
              <a:solidFill>
                <a:srgbClr val="000000"/>
              </a:solidFill>
              <a:latin typeface="Arial"/>
            </a:endParaRPr>
          </a:p>
          <a:p>
            <a:pPr>
              <a:lnSpc>
                <a:spcPct val="100000"/>
              </a:lnSpc>
            </a:pPr>
            <a:r>
              <a:rPr b="1" lang="de-DE" sz="3200" spc="-1" strike="noStrike">
                <a:solidFill>
                  <a:srgbClr val="000000"/>
                </a:solidFill>
                <a:latin typeface="Arial"/>
                <a:ea typeface="ヒラギノ角ゴ Pro W3"/>
              </a:rPr>
              <a:t>Un chant dans la nuit. </a:t>
            </a:r>
            <a:br>
              <a:rPr sz="3200"/>
            </a:br>
            <a:r>
              <a:rPr b="1" lang="de-DE" sz="3200" spc="-1" strike="noStrike">
                <a:solidFill>
                  <a:srgbClr val="000000"/>
                </a:solidFill>
                <a:latin typeface="Arial"/>
                <a:ea typeface="ヒラギノ角ゴ Pro W3"/>
              </a:rPr>
              <a:t>Jésus, prince de la vie, </a:t>
            </a:r>
            <a:br>
              <a:rPr sz="3200"/>
            </a:br>
            <a:r>
              <a:rPr b="1" lang="de-DE" sz="3200" spc="-1" strike="noStrike">
                <a:solidFill>
                  <a:srgbClr val="000000"/>
                </a:solidFill>
                <a:latin typeface="Arial"/>
                <a:ea typeface="ヒラギノ角ゴ Pro W3"/>
              </a:rPr>
              <a:t>Tout le temps et tout l’espace</a:t>
            </a:r>
            <a:br>
              <a:rPr sz="3200"/>
            </a:br>
            <a:r>
              <a:rPr b="1" lang="de-DE" sz="3200" spc="-1" strike="noStrike">
                <a:solidFill>
                  <a:srgbClr val="000000"/>
                </a:solidFill>
                <a:latin typeface="Arial"/>
                <a:ea typeface="ヒラギノ角ゴ Pro W3"/>
              </a:rPr>
              <a:t>Brillent de ta grâce.</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21"/>
          <p:cNvSpPr/>
          <p:nvPr/>
        </p:nvSpPr>
        <p:spPr>
          <a:xfrm>
            <a:off x="1233000" y="638280"/>
            <a:ext cx="8649720" cy="429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de-DE" sz="3200" spc="-1" strike="noStrike">
                <a:solidFill>
                  <a:srgbClr val="000000"/>
                </a:solidFill>
                <a:latin typeface="Arial"/>
                <a:ea typeface="ヒラギノ角ゴ Pro W3"/>
              </a:rPr>
              <a:t>2. Au temps de l’épreuve, </a:t>
            </a:r>
            <a:endParaRPr b="0" lang="de-DE" sz="3200" spc="-1" strike="noStrike">
              <a:solidFill>
                <a:srgbClr val="000000"/>
              </a:solidFill>
              <a:latin typeface="Arial"/>
            </a:endParaRPr>
          </a:p>
          <a:p>
            <a:pPr>
              <a:lnSpc>
                <a:spcPct val="100000"/>
              </a:lnSpc>
            </a:pPr>
            <a:r>
              <a:rPr b="1" lang="de-DE" sz="3200" spc="-1" strike="noStrike">
                <a:solidFill>
                  <a:srgbClr val="000000"/>
                </a:solidFill>
                <a:latin typeface="Arial"/>
                <a:ea typeface="ヒラギノ角ゴ Pro W3"/>
              </a:rPr>
              <a:t>Que ma joie demeure, O Jésus, en toi !</a:t>
            </a:r>
            <a:br>
              <a:rPr sz="3200"/>
            </a:br>
            <a:r>
              <a:rPr b="1" lang="de-DE" sz="3200" spc="-1" strike="noStrike">
                <a:solidFill>
                  <a:srgbClr val="000000"/>
                </a:solidFill>
                <a:latin typeface="Arial"/>
                <a:ea typeface="ヒラギノ角ゴ Pro W3"/>
              </a:rPr>
              <a:t>Dans le bonheur même,</a:t>
            </a:r>
            <a:br>
              <a:rPr sz="3200"/>
            </a:br>
            <a:r>
              <a:rPr b="1" lang="de-DE" sz="3200" spc="-1" strike="noStrike">
                <a:solidFill>
                  <a:srgbClr val="000000"/>
                </a:solidFill>
                <a:latin typeface="Arial"/>
                <a:ea typeface="ヒラギノ角ゴ Pro W3"/>
              </a:rPr>
              <a:t>Que ton nom devienne La plus haute joie,</a:t>
            </a:r>
            <a:br>
              <a:rPr sz="3200"/>
            </a:br>
            <a:r>
              <a:rPr b="1" lang="de-DE" sz="3200" spc="-1" strike="noStrike">
                <a:solidFill>
                  <a:srgbClr val="000000"/>
                </a:solidFill>
                <a:latin typeface="Arial"/>
                <a:ea typeface="ヒラギノ角ゴ Pro W3"/>
              </a:rPr>
              <a:t>Jésus, mon frère et mon Roi,</a:t>
            </a:r>
            <a:br>
              <a:rPr sz="3200"/>
            </a:br>
            <a:r>
              <a:rPr b="1" lang="de-DE" sz="3200" spc="-1" strike="noStrike">
                <a:solidFill>
                  <a:srgbClr val="000000"/>
                </a:solidFill>
                <a:latin typeface="Arial"/>
                <a:ea typeface="ヒラギノ角ゴ Pro W3"/>
              </a:rPr>
              <a:t>Toi l’espoir, toi le mystère,</a:t>
            </a:r>
            <a:br>
              <a:rPr sz="3200"/>
            </a:br>
            <a:r>
              <a:rPr b="1" lang="de-DE" sz="3200" spc="-1" strike="noStrike">
                <a:solidFill>
                  <a:srgbClr val="000000"/>
                </a:solidFill>
                <a:latin typeface="Arial"/>
                <a:ea typeface="ヒラギノ角ゴ Pro W3"/>
              </a:rPr>
              <a:t>La paix sur la terre. </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22"/>
          <p:cNvSpPr/>
          <p:nvPr/>
        </p:nvSpPr>
        <p:spPr>
          <a:xfrm>
            <a:off x="1233000" y="638280"/>
            <a:ext cx="8649720" cy="429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de-DE" sz="3200" spc="-1" strike="noStrike">
                <a:solidFill>
                  <a:srgbClr val="000000"/>
                </a:solidFill>
                <a:latin typeface="Arial"/>
                <a:ea typeface="ヒラギノ角ゴ Pro W3"/>
              </a:rPr>
              <a:t>3. O Jésus qui m’aimes,</a:t>
            </a:r>
            <a:br>
              <a:rPr sz="3200"/>
            </a:br>
            <a:r>
              <a:rPr b="1" lang="de-DE" sz="3200" spc="-1" strike="noStrike">
                <a:solidFill>
                  <a:srgbClr val="000000"/>
                </a:solidFill>
                <a:latin typeface="Arial"/>
                <a:ea typeface="ヒラギノ角ゴ Pro W3"/>
              </a:rPr>
              <a:t>Ta parole sème Sur moi tant de dons ;</a:t>
            </a:r>
            <a:br>
              <a:rPr sz="3200"/>
            </a:br>
            <a:r>
              <a:rPr b="1" lang="de-DE" sz="3200" spc="-1" strike="noStrike">
                <a:solidFill>
                  <a:srgbClr val="000000"/>
                </a:solidFill>
                <a:latin typeface="Arial"/>
                <a:ea typeface="ヒラギノ角ゴ Pro W3"/>
              </a:rPr>
              <a:t>Seule ta présence</a:t>
            </a:r>
            <a:br>
              <a:rPr sz="3200"/>
            </a:br>
            <a:r>
              <a:rPr b="1" lang="de-DE" sz="3200" spc="-1" strike="noStrike">
                <a:solidFill>
                  <a:srgbClr val="000000"/>
                </a:solidFill>
                <a:latin typeface="Arial"/>
                <a:ea typeface="ヒラギノ角ゴ Pro W3"/>
              </a:rPr>
              <a:t>Met dans ton silence Un désir profond. </a:t>
            </a:r>
            <a:br>
              <a:rPr sz="3200"/>
            </a:br>
            <a:r>
              <a:rPr b="1" lang="de-DE" sz="3200" spc="-1" strike="noStrike">
                <a:solidFill>
                  <a:srgbClr val="000000"/>
                </a:solidFill>
                <a:latin typeface="Arial"/>
                <a:ea typeface="ヒラギノ角ゴ Pro W3"/>
              </a:rPr>
              <a:t>Jésus, je salue ton nom. </a:t>
            </a:r>
            <a:br>
              <a:rPr sz="3200"/>
            </a:br>
            <a:r>
              <a:rPr b="1" lang="de-DE" sz="3200" spc="-1" strike="noStrike">
                <a:solidFill>
                  <a:srgbClr val="000000"/>
                </a:solidFill>
                <a:latin typeface="Arial"/>
                <a:ea typeface="ヒラギノ角ゴ Pro W3"/>
              </a:rPr>
              <a:t>En toi, Jésus, à toute heure,</a:t>
            </a:r>
            <a:br>
              <a:rPr sz="3200"/>
            </a:br>
            <a:r>
              <a:rPr b="1" lang="de-DE" sz="3200" spc="-1" strike="noStrike">
                <a:solidFill>
                  <a:srgbClr val="000000"/>
                </a:solidFill>
                <a:latin typeface="Arial"/>
                <a:ea typeface="ヒラギノ角ゴ Pro W3"/>
              </a:rPr>
              <a:t>Que ma joie demeure !</a:t>
            </a:r>
            <a:endParaRPr b="0" lang="de-DE"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 descr=""/>
          <p:cNvPicPr/>
          <p:nvPr/>
        </p:nvPicPr>
        <p:blipFill>
          <a:blip r:embed="rId1"/>
          <a:stretch/>
        </p:blipFill>
        <p:spPr>
          <a:xfrm>
            <a:off x="0" y="-5040"/>
            <a:ext cx="10060200" cy="5119920"/>
          </a:xfrm>
          <a:prstGeom prst="rect">
            <a:avLst/>
          </a:prstGeom>
          <a:ln w="0">
            <a:noFill/>
          </a:ln>
        </p:spPr>
      </p:pic>
      <p:sp>
        <p:nvSpPr>
          <p:cNvPr id="243" name="CustomShape 16"/>
          <p:cNvSpPr/>
          <p:nvPr/>
        </p:nvSpPr>
        <p:spPr>
          <a:xfrm>
            <a:off x="504000" y="1864800"/>
            <a:ext cx="9045720" cy="92520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0" lang="de-DE" sz="4400" spc="-1" strike="noStrike">
                <a:solidFill>
                  <a:srgbClr val="ffffff"/>
                </a:solidFill>
                <a:latin typeface="Franklin Gothic Book"/>
                <a:ea typeface="ヒラギノ角ゴ Pro W3"/>
              </a:rPr>
              <a:t>ANNONCES</a:t>
            </a:r>
            <a:endParaRPr b="0" lang="de-DE" sz="4400" spc="-1" strike="noStrike">
              <a:solidFill>
                <a:srgbClr val="000000"/>
              </a:solidFill>
              <a:latin typeface="Arial"/>
            </a:endParaRPr>
          </a:p>
          <a:p>
            <a:pPr algn="ctr">
              <a:lnSpc>
                <a:spcPct val="100000"/>
              </a:lnSpc>
            </a:pPr>
            <a:endParaRPr b="0" lang="de-DE" sz="4400" spc="-1" strike="noStrike">
              <a:solidFill>
                <a:srgbClr val="000000"/>
              </a:solidFill>
              <a:latin typeface="Arial"/>
            </a:endParaRPr>
          </a:p>
          <a:p>
            <a:pPr algn="ctr">
              <a:lnSpc>
                <a:spcPct val="100000"/>
              </a:lnSpc>
            </a:pPr>
            <a:endParaRPr b="0" lang="de-DE" sz="4400" spc="-1" strike="noStrike">
              <a:solidFill>
                <a:srgbClr val="000000"/>
              </a:solidFill>
              <a:latin typeface="Arial"/>
            </a:endParaRPr>
          </a:p>
          <a:p>
            <a:pPr algn="ctr">
              <a:lnSpc>
                <a:spcPct val="100000"/>
              </a:lnSpc>
            </a:pPr>
            <a:endParaRPr b="0" lang="de-DE" sz="4400" spc="-1" strike="noStrike">
              <a:solidFill>
                <a:srgbClr val="000000"/>
              </a:solidFill>
              <a:latin typeface="Arial"/>
            </a:endParaRPr>
          </a:p>
          <a:p>
            <a:pPr algn="ctr">
              <a:lnSpc>
                <a:spcPct val="100000"/>
              </a:lnSpc>
            </a:pPr>
            <a:endParaRPr b="0" lang="de-DE" sz="4400" spc="-1" strike="noStrike">
              <a:solidFill>
                <a:srgbClr val="000000"/>
              </a:solidFill>
              <a:latin typeface="Arial"/>
            </a:endParaRPr>
          </a:p>
          <a:p>
            <a:pPr algn="r">
              <a:lnSpc>
                <a:spcPct val="100000"/>
              </a:lnSpc>
            </a:pPr>
            <a:endParaRPr b="0" lang="de-DE" sz="4400" spc="-1" strike="noStrike">
              <a:solidFill>
                <a:srgbClr val="000000"/>
              </a:solidFill>
              <a:latin typeface="Arial"/>
            </a:endParaRPr>
          </a:p>
          <a:p>
            <a:pPr algn="r">
              <a:lnSpc>
                <a:spcPct val="100000"/>
              </a:lnSpc>
            </a:pPr>
            <a:endParaRPr b="0" lang="de-DE" sz="4400" spc="-1" strike="noStrike">
              <a:solidFill>
                <a:srgbClr val="000000"/>
              </a:solidFill>
              <a:latin typeface="Arial"/>
            </a:endParaRPr>
          </a:p>
          <a:p>
            <a:pPr algn="r">
              <a:lnSpc>
                <a:spcPct val="100000"/>
              </a:lnSpc>
            </a:pPr>
            <a:r>
              <a:rPr b="0" lang="de-DE" sz="4400" spc="-1" strike="noStrike">
                <a:solidFill>
                  <a:srgbClr val="ffffff"/>
                </a:solidFill>
                <a:latin typeface="Franklin Gothic Book"/>
                <a:ea typeface="ヒラギノ角ゴ Pro W3"/>
              </a:rPr>
              <a:t>OFFRANDE</a:t>
            </a:r>
            <a:endParaRPr b="0" lang="de-D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7"/>
          <p:cNvSpPr/>
          <p:nvPr/>
        </p:nvSpPr>
        <p:spPr>
          <a:xfrm>
            <a:off x="1533240" y="1405080"/>
            <a:ext cx="6915240" cy="12715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de-DE" sz="4800" spc="-1" strike="noStrike">
                <a:solidFill>
                  <a:srgbClr val="ff0000"/>
                </a:solidFill>
                <a:latin typeface="Calibri"/>
                <a:ea typeface="ヒラギノ角ゴ Pro W3"/>
              </a:rPr>
              <a:t>PRIÈRE D’INTERCESSION</a:t>
            </a:r>
            <a:endParaRPr b="0" lang="de-DE" sz="4800" spc="-1" strike="noStrike">
              <a:solidFill>
                <a:srgbClr val="000000"/>
              </a:solidFill>
              <a:latin typeface="Arial"/>
            </a:endParaRPr>
          </a:p>
          <a:p>
            <a:pPr algn="ctr">
              <a:lnSpc>
                <a:spcPct val="100000"/>
              </a:lnSpc>
            </a:pPr>
            <a:r>
              <a:rPr b="1" lang="de-DE" sz="4800" spc="-1" strike="noStrike">
                <a:solidFill>
                  <a:srgbClr val="ff0000"/>
                </a:solidFill>
                <a:latin typeface="Calibri"/>
                <a:ea typeface="ヒラギノ角ゴ Pro W3"/>
              </a:rPr>
              <a:t>NOTRE PÈRE</a:t>
            </a:r>
            <a:endParaRPr b="0" lang="de-DE" sz="4800" spc="-1" strike="noStrike">
              <a:solidFill>
                <a:srgbClr val="000000"/>
              </a:solidFill>
              <a:latin typeface="Arial"/>
            </a:endParaRPr>
          </a:p>
          <a:p>
            <a:pPr algn="ctr">
              <a:lnSpc>
                <a:spcPct val="100000"/>
              </a:lnSpc>
            </a:pPr>
            <a:r>
              <a:rPr b="1" lang="de-DE" sz="4800" spc="-1" strike="noStrike">
                <a:solidFill>
                  <a:srgbClr val="ff0000"/>
                </a:solidFill>
                <a:latin typeface="Calibri"/>
                <a:ea typeface="ヒラギノ角ゴ Pro W3"/>
              </a:rPr>
              <a:t>BÉNÉDICTION</a:t>
            </a:r>
            <a:endParaRPr b="0" lang="de-DE"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3"/>
          <p:cNvSpPr/>
          <p:nvPr/>
        </p:nvSpPr>
        <p:spPr>
          <a:xfrm>
            <a:off x="503640" y="2225520"/>
            <a:ext cx="8856000" cy="97848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0" lang="de-DE" sz="4400" spc="-1" strike="noStrike">
                <a:solidFill>
                  <a:srgbClr val="cf0f5c"/>
                </a:solidFill>
                <a:latin typeface="Franklin Gothic Book"/>
                <a:ea typeface="ヒラギノ角ゴ Pro W3"/>
              </a:rPr>
              <a:t>LOUANGE</a:t>
            </a:r>
            <a:endParaRPr b="0" lang="de-DE" sz="4400" spc="-1" strike="noStrike">
              <a:solidFill>
                <a:srgbClr val="000000"/>
              </a:solidFill>
              <a:latin typeface="Arial"/>
            </a:endParaRPr>
          </a:p>
          <a:p>
            <a:pPr algn="ctr">
              <a:lnSpc>
                <a:spcPct val="100000"/>
              </a:lnSpc>
            </a:pPr>
            <a:endParaRPr b="0" lang="de-DE" sz="4400" spc="-1" strike="noStrike">
              <a:solidFill>
                <a:srgbClr val="000000"/>
              </a:solidFill>
              <a:latin typeface="Arial"/>
            </a:endParaRPr>
          </a:p>
          <a:p>
            <a:pPr algn="ctr">
              <a:lnSpc>
                <a:spcPct val="100000"/>
              </a:lnSpc>
            </a:pPr>
            <a:endParaRPr b="0" lang="de-DE" sz="4400" spc="-1" strike="noStrike">
              <a:solidFill>
                <a:srgbClr val="000000"/>
              </a:solidFill>
              <a:latin typeface="Arial"/>
            </a:endParaRPr>
          </a:p>
          <a:p>
            <a:pPr algn="ctr">
              <a:lnSpc>
                <a:spcPct val="100000"/>
              </a:lnSpc>
            </a:pPr>
            <a:endParaRPr b="0" lang="de-DE" sz="4400" spc="-1" strike="noStrike">
              <a:solidFill>
                <a:srgbClr val="000000"/>
              </a:solidFill>
              <a:latin typeface="Arial"/>
            </a:endParaRPr>
          </a:p>
          <a:p>
            <a:pPr>
              <a:lnSpc>
                <a:spcPct val="100000"/>
              </a:lnSpc>
            </a:pPr>
            <a:r>
              <a:rPr b="0" lang="de-DE" sz="4400" spc="-1" strike="noStrike">
                <a:solidFill>
                  <a:srgbClr val="000000"/>
                </a:solidFill>
                <a:latin typeface="Arial"/>
                <a:ea typeface="DejaVu Sans"/>
              </a:rPr>
              <a:t>Chant: Psaume 98 </a:t>
            </a:r>
            <a:endParaRPr b="0" lang="de-DE" sz="4400" spc="-1" strike="noStrike">
              <a:solidFill>
                <a:srgbClr val="000000"/>
              </a:solidFill>
              <a:latin typeface="Arial"/>
            </a:endParaRPr>
          </a:p>
          <a:p>
            <a:pPr>
              <a:lnSpc>
                <a:spcPct val="100000"/>
              </a:lnSpc>
            </a:pPr>
            <a:r>
              <a:rPr b="0" lang="de-DE" sz="4400" spc="-1" strike="noStrike">
                <a:solidFill>
                  <a:srgbClr val="000000"/>
                </a:solidFill>
                <a:latin typeface="Arial"/>
                <a:ea typeface="DejaVu Sans"/>
              </a:rPr>
              <a:t>Entonnons un nouveau  cantique</a:t>
            </a:r>
            <a:endParaRPr b="0" lang="de-DE" sz="4400" spc="-1" strike="noStrike">
              <a:solidFill>
                <a:srgbClr val="000000"/>
              </a:solidFill>
              <a:latin typeface="Arial"/>
            </a:endParaRPr>
          </a:p>
        </p:txBody>
      </p:sp>
      <p:pic>
        <p:nvPicPr>
          <p:cNvPr id="209" name="" descr=""/>
          <p:cNvPicPr/>
          <p:nvPr/>
        </p:nvPicPr>
        <p:blipFill>
          <a:blip r:embed="rId1"/>
          <a:stretch/>
        </p:blipFill>
        <p:spPr>
          <a:xfrm>
            <a:off x="4594680" y="864000"/>
            <a:ext cx="4505400" cy="224532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8"/>
          <p:cNvSpPr/>
          <p:nvPr/>
        </p:nvSpPr>
        <p:spPr>
          <a:xfrm>
            <a:off x="1230120" y="922680"/>
            <a:ext cx="7538400" cy="364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4000" spc="-1" strike="noStrike">
                <a:solidFill>
                  <a:srgbClr val="000000"/>
                </a:solidFill>
                <a:latin typeface="Arial"/>
                <a:ea typeface="DejaVu Sans"/>
              </a:rPr>
              <a:t>Dans ma vie de chaque jour, </a:t>
            </a:r>
            <a:endParaRPr b="0" lang="de-DE" sz="4000" spc="-1" strike="noStrike">
              <a:solidFill>
                <a:srgbClr val="000000"/>
              </a:solidFill>
              <a:latin typeface="Arial"/>
            </a:endParaRPr>
          </a:p>
          <a:p>
            <a:pPr>
              <a:lnSpc>
                <a:spcPct val="100000"/>
              </a:lnSpc>
            </a:pPr>
            <a:r>
              <a:rPr b="1" lang="fr-FR" sz="4000" spc="-1" strike="noStrike">
                <a:solidFill>
                  <a:srgbClr val="000000"/>
                </a:solidFill>
                <a:latin typeface="Arial"/>
                <a:ea typeface="DejaVu Sans"/>
              </a:rPr>
              <a:t>Je partagerai ta gloire ; </a:t>
            </a:r>
            <a:endParaRPr b="0" lang="de-DE" sz="4000" spc="-1" strike="noStrike">
              <a:solidFill>
                <a:srgbClr val="000000"/>
              </a:solidFill>
              <a:latin typeface="Arial"/>
            </a:endParaRPr>
          </a:p>
          <a:p>
            <a:pPr>
              <a:lnSpc>
                <a:spcPct val="100000"/>
              </a:lnSpc>
            </a:pPr>
            <a:r>
              <a:rPr b="1" lang="fr-FR" sz="4000" spc="-1" strike="noStrike">
                <a:solidFill>
                  <a:srgbClr val="000000"/>
                </a:solidFill>
                <a:latin typeface="Arial"/>
                <a:ea typeface="DejaVu Sans"/>
              </a:rPr>
              <a:t>Je vivrai dans ton amour </a:t>
            </a:r>
            <a:endParaRPr b="0" lang="de-DE" sz="4000" spc="-1" strike="noStrike">
              <a:solidFill>
                <a:srgbClr val="000000"/>
              </a:solidFill>
              <a:latin typeface="Arial"/>
            </a:endParaRPr>
          </a:p>
          <a:p>
            <a:pPr>
              <a:lnSpc>
                <a:spcPct val="100000"/>
              </a:lnSpc>
            </a:pPr>
            <a:r>
              <a:rPr b="1" lang="fr-FR" sz="4000" spc="-1" strike="noStrike">
                <a:solidFill>
                  <a:srgbClr val="000000"/>
                </a:solidFill>
                <a:latin typeface="Arial"/>
                <a:ea typeface="DejaVu Sans"/>
              </a:rPr>
              <a:t>Le bonheur de ta victoire ; </a:t>
            </a:r>
            <a:endParaRPr b="0" lang="de-DE" sz="4000" spc="-1" strike="noStrike">
              <a:solidFill>
                <a:srgbClr val="000000"/>
              </a:solidFill>
              <a:latin typeface="Arial"/>
            </a:endParaRPr>
          </a:p>
          <a:p>
            <a:pPr>
              <a:lnSpc>
                <a:spcPct val="100000"/>
              </a:lnSpc>
            </a:pPr>
            <a:r>
              <a:rPr b="1" lang="fr-FR" sz="4000" spc="-1" strike="noStrike">
                <a:solidFill>
                  <a:srgbClr val="000000"/>
                </a:solidFill>
                <a:latin typeface="Arial"/>
                <a:ea typeface="DejaVu Sans"/>
              </a:rPr>
              <a:t>Et, dans ton éternité, </a:t>
            </a:r>
            <a:endParaRPr b="0" lang="de-DE" sz="4000" spc="-1" strike="noStrike">
              <a:solidFill>
                <a:srgbClr val="000000"/>
              </a:solidFill>
              <a:latin typeface="Arial"/>
            </a:endParaRPr>
          </a:p>
          <a:p>
            <a:pPr>
              <a:lnSpc>
                <a:spcPct val="100000"/>
              </a:lnSpc>
            </a:pPr>
            <a:r>
              <a:rPr b="1" lang="fr-FR" sz="4000" spc="-1" strike="noStrike">
                <a:solidFill>
                  <a:srgbClr val="000000"/>
                </a:solidFill>
                <a:latin typeface="Arial"/>
                <a:ea typeface="DejaVu Sans"/>
              </a:rPr>
              <a:t>Nous chanterons ta beauté.</a:t>
            </a:r>
            <a:endParaRPr b="0" lang="de-DE"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9"/>
          <p:cNvSpPr/>
          <p:nvPr/>
        </p:nvSpPr>
        <p:spPr>
          <a:xfrm>
            <a:off x="1572840" y="1643040"/>
            <a:ext cx="6921720" cy="1276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de-DE" sz="7200" spc="-1" strike="noStrike">
                <a:solidFill>
                  <a:srgbClr val="ff0000"/>
                </a:solidFill>
                <a:latin typeface="Calibri"/>
                <a:ea typeface="ヒラギノ角ゴ Pro W3"/>
              </a:rPr>
              <a:t>MUSIQUE</a:t>
            </a:r>
            <a:endParaRPr b="0" lang="de-DE" sz="7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20"/>
          <p:cNvSpPr/>
          <p:nvPr/>
        </p:nvSpPr>
        <p:spPr>
          <a:xfrm>
            <a:off x="1300680" y="2513880"/>
            <a:ext cx="8555760" cy="1116720"/>
          </a:xfrm>
          <a:prstGeom prst="rect">
            <a:avLst/>
          </a:prstGeom>
          <a:noFill/>
          <a:ln w="9360">
            <a:noFill/>
          </a:ln>
        </p:spPr>
        <p:style>
          <a:lnRef idx="0"/>
          <a:fillRef idx="0"/>
          <a:effectRef idx="0"/>
          <a:fontRef idx="minor"/>
        </p:style>
        <p:txBody>
          <a:bodyPr lIns="90000" rIns="90000" tIns="45000" bIns="45000" anchor="t">
            <a:noAutofit/>
          </a:bodyPr>
          <a:p>
            <a:pPr algn="ctr">
              <a:lnSpc>
                <a:spcPct val="100000"/>
              </a:lnSpc>
            </a:pPr>
            <a:r>
              <a:rPr b="0" lang="de-DE" sz="4400" spc="-1" strike="noStrike" cap="all">
                <a:solidFill>
                  <a:srgbClr val="b70842"/>
                </a:solidFill>
                <a:latin typeface="Franklin Gothic Medium"/>
                <a:ea typeface="ヒラギノ角ゴ Pro W3"/>
              </a:rPr>
              <a:t>Bon Dimanches à</a:t>
            </a:r>
            <a:r>
              <a:rPr b="0" lang="de-DE" sz="4400" spc="-1" strike="noStrike" cap="all">
                <a:solidFill>
                  <a:srgbClr val="b70842"/>
                </a:solidFill>
                <a:latin typeface="Franklin Gothic Medium"/>
                <a:ea typeface="Franklin Gothic Medium"/>
              </a:rPr>
              <a:t> Tou</a:t>
            </a:r>
            <a:r>
              <a:rPr b="0" lang="de-DE" sz="4400" spc="-1" strike="noStrike" cap="all">
                <a:solidFill>
                  <a:srgbClr val="b70842"/>
                </a:solidFill>
                <a:latin typeface="Franklin Gothic Medium"/>
                <a:ea typeface="ヒラギノ角ゴ Pro W3"/>
              </a:rPr>
              <a:t>TES</a:t>
            </a:r>
            <a:endParaRPr b="0" lang="de-DE" sz="4400" spc="-1" strike="noStrike">
              <a:solidFill>
                <a:srgbClr val="000000"/>
              </a:solidFill>
              <a:latin typeface="Arial"/>
            </a:endParaRPr>
          </a:p>
          <a:p>
            <a:pPr algn="ctr">
              <a:lnSpc>
                <a:spcPct val="100000"/>
              </a:lnSpc>
            </a:pPr>
            <a:r>
              <a:rPr b="0" lang="de-DE" sz="4400" spc="-1" strike="noStrike" cap="all">
                <a:solidFill>
                  <a:srgbClr val="b70842"/>
                </a:solidFill>
                <a:latin typeface="Franklin Gothic Medium"/>
                <a:ea typeface="ヒラギノ角ゴ Pro W3"/>
              </a:rPr>
              <a:t>ET à Tous !</a:t>
            </a:r>
            <a:endParaRPr b="0" lang="de-DE"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504000" y="226080"/>
            <a:ext cx="9070920" cy="945720"/>
          </a:xfrm>
          <a:prstGeom prst="rect">
            <a:avLst/>
          </a:prstGeom>
          <a:noFill/>
          <a:ln w="0">
            <a:noFill/>
          </a:ln>
        </p:spPr>
        <p:txBody>
          <a:bodyPr lIns="0" rIns="0" tIns="0" bIns="0" anchor="ctr">
            <a:noAutofit/>
          </a:bodyPr>
          <a:p>
            <a:pPr indent="0" algn="ctr">
              <a:buNone/>
            </a:pPr>
            <a:endParaRPr b="0" lang="de-DE" sz="1800" spc="-1" strike="noStrike">
              <a:solidFill>
                <a:srgbClr val="000000"/>
              </a:solidFill>
              <a:latin typeface="Arial"/>
            </a:endParaRPr>
          </a:p>
        </p:txBody>
      </p:sp>
      <p:sp>
        <p:nvSpPr>
          <p:cNvPr id="249" name="PlaceHolder 2"/>
          <p:cNvSpPr>
            <a:spLocks noGrp="1"/>
          </p:cNvSpPr>
          <p:nvPr>
            <p:ph type="subTitle"/>
          </p:nvPr>
        </p:nvSpPr>
        <p:spPr>
          <a:xfrm>
            <a:off x="504000" y="1326600"/>
            <a:ext cx="9070920" cy="3287520"/>
          </a:xfrm>
          <a:prstGeom prst="rect">
            <a:avLst/>
          </a:prstGeom>
          <a:noFill/>
          <a:ln w="0">
            <a:noFill/>
          </a:ln>
        </p:spPr>
        <p:txBody>
          <a:bodyPr lIns="0" rIns="0" tIns="0" bIns="0" anchor="ctr">
            <a:noAutofit/>
          </a:bodyPr>
          <a:p>
            <a:pPr indent="0" algn="ctr">
              <a:buNone/>
            </a:pPr>
            <a:endParaRPr b="0" lang="de-DE"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6"/>
          <p:cNvSpPr/>
          <p:nvPr/>
        </p:nvSpPr>
        <p:spPr>
          <a:xfrm>
            <a:off x="828360" y="380160"/>
            <a:ext cx="8367840" cy="3594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3500" spc="-1" strike="noStrike">
                <a:solidFill>
                  <a:srgbClr val="000000"/>
                </a:solidFill>
                <a:latin typeface="Calibri"/>
                <a:ea typeface="ヒラギノ角ゴ Pro W3"/>
              </a:rPr>
              <a:t>1. Entonnons un nouveau cantique</a:t>
            </a:r>
            <a:br>
              <a:rPr sz="3500"/>
            </a:br>
            <a:r>
              <a:rPr b="1" lang="fr-FR" sz="3500" spc="-1" strike="noStrike">
                <a:solidFill>
                  <a:srgbClr val="000000"/>
                </a:solidFill>
                <a:latin typeface="Calibri"/>
                <a:ea typeface="ヒラギノ角ゴ Pro W3"/>
              </a:rPr>
              <a:t>Pour célébrer le Dieu sauveur ;</a:t>
            </a:r>
            <a:br>
              <a:rPr sz="3500"/>
            </a:br>
            <a:r>
              <a:rPr b="1" lang="fr-FR" sz="3500" spc="-1" strike="noStrike">
                <a:solidFill>
                  <a:srgbClr val="000000"/>
                </a:solidFill>
                <a:latin typeface="Calibri"/>
                <a:ea typeface="ヒラギノ角ゴ Pro W3"/>
              </a:rPr>
              <a:t>Ce qu’il a fait est magnifique,</a:t>
            </a:r>
            <a:br>
              <a:rPr sz="3500"/>
            </a:br>
            <a:r>
              <a:rPr b="1" lang="fr-FR" sz="3500" spc="-1" strike="noStrike">
                <a:solidFill>
                  <a:srgbClr val="000000"/>
                </a:solidFill>
                <a:latin typeface="Calibri"/>
                <a:ea typeface="ヒラギノ角ゴ Pro W3"/>
              </a:rPr>
              <a:t>Levant pour nous un bras vainqueur.</a:t>
            </a:r>
            <a:br>
              <a:rPr sz="3500"/>
            </a:br>
            <a:r>
              <a:rPr b="1" lang="fr-FR" sz="3500" spc="-1" strike="noStrike">
                <a:solidFill>
                  <a:srgbClr val="000000"/>
                </a:solidFill>
                <a:latin typeface="Calibri"/>
                <a:ea typeface="ヒラギノ角ゴ Pro W3"/>
              </a:rPr>
              <a:t>Le salut de Dieu se révèle</a:t>
            </a:r>
            <a:br>
              <a:rPr sz="3500"/>
            </a:br>
            <a:r>
              <a:rPr b="1" lang="fr-FR" sz="3500" spc="-1" strike="noStrike">
                <a:solidFill>
                  <a:srgbClr val="000000"/>
                </a:solidFill>
                <a:latin typeface="Calibri"/>
                <a:ea typeface="ヒラギノ角ゴ Pro W3"/>
              </a:rPr>
              <a:t>Et tous les yeux l’ont reconnu ;</a:t>
            </a:r>
            <a:br>
              <a:rPr sz="3500"/>
            </a:br>
            <a:r>
              <a:rPr b="1" lang="fr-FR" sz="3500" spc="-1" strike="noStrike">
                <a:solidFill>
                  <a:srgbClr val="000000"/>
                </a:solidFill>
                <a:latin typeface="Calibri"/>
                <a:ea typeface="ヒラギノ角ゴ Pro W3"/>
              </a:rPr>
              <a:t>De proche en proche la nouvelle</a:t>
            </a:r>
            <a:br>
              <a:rPr sz="3500"/>
            </a:br>
            <a:r>
              <a:rPr b="1" lang="fr-FR" sz="3500" spc="-1" strike="noStrike">
                <a:solidFill>
                  <a:srgbClr val="000000"/>
                </a:solidFill>
                <a:latin typeface="Calibri"/>
                <a:ea typeface="ヒラギノ角ゴ Pro W3"/>
              </a:rPr>
              <a:t>Jusqu’au bout du monde a couru.</a:t>
            </a:r>
            <a:endParaRPr b="0" lang="de-DE" sz="3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5"/>
          <p:cNvSpPr/>
          <p:nvPr/>
        </p:nvSpPr>
        <p:spPr>
          <a:xfrm>
            <a:off x="828360" y="380160"/>
            <a:ext cx="8367840" cy="3594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3500" spc="-1" strike="noStrike">
                <a:solidFill>
                  <a:srgbClr val="000000"/>
                </a:solidFill>
                <a:latin typeface="Calibri"/>
                <a:ea typeface="ヒラギノ角ゴ Pro W3"/>
              </a:rPr>
              <a:t>2. Dieu fait à son peuple connaître</a:t>
            </a:r>
            <a:br>
              <a:rPr sz="3500"/>
            </a:br>
            <a:r>
              <a:rPr b="1" lang="fr-FR" sz="3500" spc="-1" strike="noStrike">
                <a:solidFill>
                  <a:srgbClr val="000000"/>
                </a:solidFill>
                <a:latin typeface="Calibri"/>
                <a:ea typeface="ヒラギノ角ゴ Pro W3"/>
              </a:rPr>
              <a:t>Sa grâce et sa fidélité ;</a:t>
            </a:r>
            <a:br>
              <a:rPr sz="3500"/>
            </a:br>
            <a:r>
              <a:rPr b="1" lang="fr-FR" sz="3500" spc="-1" strike="noStrike">
                <a:solidFill>
                  <a:srgbClr val="000000"/>
                </a:solidFill>
                <a:latin typeface="Calibri"/>
                <a:ea typeface="ヒラギノ角ゴ Pro W3"/>
              </a:rPr>
              <a:t>Et sa justice va paraître</a:t>
            </a:r>
            <a:br>
              <a:rPr sz="3500"/>
            </a:br>
            <a:r>
              <a:rPr b="1" lang="fr-FR" sz="3500" spc="-1" strike="noStrike">
                <a:solidFill>
                  <a:srgbClr val="000000"/>
                </a:solidFill>
                <a:latin typeface="Calibri"/>
                <a:ea typeface="ヒラギノ角ゴ Pro W3"/>
              </a:rPr>
              <a:t>Devant les peuples assemblés.</a:t>
            </a:r>
            <a:br>
              <a:rPr sz="3500"/>
            </a:br>
            <a:r>
              <a:rPr b="1" lang="fr-FR" sz="3500" spc="-1" strike="noStrike">
                <a:solidFill>
                  <a:srgbClr val="000000"/>
                </a:solidFill>
                <a:latin typeface="Calibri"/>
                <a:ea typeface="ヒラギノ角ゴ Pro W3"/>
              </a:rPr>
              <a:t>Vous qui comptiez sur sa promesse,</a:t>
            </a:r>
            <a:br>
              <a:rPr sz="3500"/>
            </a:br>
            <a:r>
              <a:rPr b="1" lang="fr-FR" sz="3500" spc="-1" strike="noStrike">
                <a:solidFill>
                  <a:srgbClr val="000000"/>
                </a:solidFill>
                <a:latin typeface="Calibri"/>
                <a:ea typeface="ヒラギノ角ゴ Pro W3"/>
              </a:rPr>
              <a:t>Voyez : le Seigneur se souvient !</a:t>
            </a:r>
            <a:br>
              <a:rPr sz="3500"/>
            </a:br>
            <a:r>
              <a:rPr b="1" lang="fr-FR" sz="3500" spc="-1" strike="noStrike">
                <a:solidFill>
                  <a:srgbClr val="000000"/>
                </a:solidFill>
                <a:latin typeface="Calibri"/>
                <a:ea typeface="ヒラギノ角ゴ Pro W3"/>
              </a:rPr>
              <a:t>Il nous secourt dans sa tendresse,</a:t>
            </a:r>
            <a:br>
              <a:rPr sz="3500"/>
            </a:br>
            <a:r>
              <a:rPr b="1" lang="fr-FR" sz="3500" spc="-1" strike="noStrike">
                <a:solidFill>
                  <a:srgbClr val="000000"/>
                </a:solidFill>
                <a:latin typeface="Calibri"/>
                <a:ea typeface="ヒラギノ角ゴ Pro W3"/>
              </a:rPr>
              <a:t>Il nous relève et nous soutient.</a:t>
            </a:r>
            <a:endParaRPr b="0" lang="de-DE" sz="3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25"/>
          <p:cNvSpPr/>
          <p:nvPr/>
        </p:nvSpPr>
        <p:spPr>
          <a:xfrm>
            <a:off x="828360" y="380160"/>
            <a:ext cx="8367840" cy="3594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3500" spc="-1" strike="noStrike">
                <a:solidFill>
                  <a:srgbClr val="000000"/>
                </a:solidFill>
                <a:latin typeface="Calibri"/>
                <a:ea typeface="ヒラギノ角ゴ Pro W3"/>
              </a:rPr>
              <a:t>3. Chantez pour lui vos chants de fête,</a:t>
            </a:r>
            <a:br>
              <a:rPr sz="3500"/>
            </a:br>
            <a:r>
              <a:rPr b="1" lang="fr-FR" sz="3500" spc="-1" strike="noStrike">
                <a:solidFill>
                  <a:srgbClr val="000000"/>
                </a:solidFill>
                <a:latin typeface="Calibri"/>
                <a:ea typeface="ヒラギノ角ゴ Pro W3"/>
              </a:rPr>
              <a:t>Psalmodiez ! Criez de joie !</a:t>
            </a:r>
            <a:br>
              <a:rPr sz="3500"/>
            </a:br>
            <a:r>
              <a:rPr b="1" lang="fr-FR" sz="3500" spc="-1" strike="noStrike">
                <a:solidFill>
                  <a:srgbClr val="000000"/>
                </a:solidFill>
                <a:latin typeface="Calibri"/>
                <a:ea typeface="ヒラギノ角ゴ Pro W3"/>
              </a:rPr>
              <a:t>Au son du cor et des trompettes,</a:t>
            </a:r>
            <a:br>
              <a:rPr sz="3500"/>
            </a:br>
            <a:r>
              <a:rPr b="1" lang="fr-FR" sz="3500" spc="-1" strike="noStrike">
                <a:solidFill>
                  <a:srgbClr val="000000"/>
                </a:solidFill>
                <a:latin typeface="Calibri"/>
                <a:ea typeface="ヒラギノ角ゴ Pro W3"/>
              </a:rPr>
              <a:t>Acclamez tous le Roi des rois !</a:t>
            </a:r>
            <a:br>
              <a:rPr sz="3500"/>
            </a:br>
            <a:r>
              <a:rPr b="1" lang="fr-FR" sz="3500" spc="-1" strike="noStrike">
                <a:solidFill>
                  <a:srgbClr val="000000"/>
                </a:solidFill>
                <a:latin typeface="Calibri"/>
                <a:ea typeface="ヒラギノ角ゴ Pro W3"/>
              </a:rPr>
              <a:t>Le Seigneur vient juger la terre ;</a:t>
            </a:r>
            <a:br>
              <a:rPr sz="3500"/>
            </a:br>
            <a:r>
              <a:rPr b="1" lang="fr-FR" sz="3500" spc="-1" strike="noStrike">
                <a:solidFill>
                  <a:srgbClr val="000000"/>
                </a:solidFill>
                <a:latin typeface="Calibri"/>
                <a:ea typeface="ヒラギノ角ゴ Pro W3"/>
              </a:rPr>
              <a:t>Sa vérité va s’imposer.</a:t>
            </a:r>
            <a:br>
              <a:rPr sz="3500"/>
            </a:br>
            <a:r>
              <a:rPr b="1" lang="fr-FR" sz="3500" spc="-1" strike="noStrike">
                <a:solidFill>
                  <a:srgbClr val="000000"/>
                </a:solidFill>
                <a:latin typeface="Calibri"/>
                <a:ea typeface="ヒラギノ角ゴ Pro W3"/>
              </a:rPr>
              <a:t>Que tous les peuples qui espèrent</a:t>
            </a:r>
            <a:br>
              <a:rPr sz="3500"/>
            </a:br>
            <a:r>
              <a:rPr b="1" lang="fr-FR" sz="3500" spc="-1" strike="noStrike">
                <a:solidFill>
                  <a:srgbClr val="000000"/>
                </a:solidFill>
                <a:latin typeface="Calibri"/>
                <a:ea typeface="ヒラギノ角ゴ Pro W3"/>
              </a:rPr>
              <a:t>En l’apprenant soient apaisés.</a:t>
            </a:r>
            <a:endParaRPr b="0" lang="de-DE" sz="3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9"/>
          <p:cNvSpPr/>
          <p:nvPr/>
        </p:nvSpPr>
        <p:spPr>
          <a:xfrm>
            <a:off x="0" y="685080"/>
            <a:ext cx="9720720" cy="936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0" lang="de-DE" sz="4400" spc="-1" strike="noStrike">
                <a:solidFill>
                  <a:srgbClr val="cf0f5c"/>
                </a:solidFill>
                <a:latin typeface="Franklin Gothic Book"/>
                <a:ea typeface="ヒラギノ角ゴ Pro W3"/>
              </a:rPr>
              <a:t>	</a:t>
            </a:r>
            <a:r>
              <a:rPr b="0" lang="de-DE" sz="4400" spc="-1" strike="noStrike">
                <a:solidFill>
                  <a:srgbClr val="cf0f5c"/>
                </a:solidFill>
                <a:latin typeface="Franklin Gothic Book"/>
                <a:ea typeface="ヒラギノ角ゴ Pro W3"/>
              </a:rPr>
              <a:t>	</a:t>
            </a:r>
            <a:r>
              <a:rPr b="1" lang="de-DE" sz="4400" spc="-1" strike="noStrike">
                <a:solidFill>
                  <a:srgbClr val="cf0f5c"/>
                </a:solidFill>
                <a:latin typeface="Franklin Gothic Book"/>
                <a:ea typeface="ヒラギノ角ゴ Pro W3"/>
              </a:rPr>
              <a:t>Prière de Repentance</a:t>
            </a:r>
            <a:endParaRPr b="0" lang="de-DE" sz="4400" spc="-1" strike="noStrike">
              <a:solidFill>
                <a:srgbClr val="000000"/>
              </a:solidFill>
              <a:latin typeface="Arial"/>
            </a:endParaRPr>
          </a:p>
        </p:txBody>
      </p:sp>
      <p:pic>
        <p:nvPicPr>
          <p:cNvPr id="214" name="" descr=""/>
          <p:cNvPicPr/>
          <p:nvPr/>
        </p:nvPicPr>
        <p:blipFill>
          <a:blip r:embed="rId1"/>
          <a:stretch/>
        </p:blipFill>
        <p:spPr>
          <a:xfrm>
            <a:off x="4653360" y="2067840"/>
            <a:ext cx="4776480" cy="2444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4"/>
          <p:cNvSpPr/>
          <p:nvPr/>
        </p:nvSpPr>
        <p:spPr>
          <a:xfrm>
            <a:off x="828360" y="380160"/>
            <a:ext cx="8367840" cy="3594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3600" spc="-1" strike="noStrike">
                <a:solidFill>
                  <a:srgbClr val="000000"/>
                </a:solidFill>
                <a:latin typeface="Calibri"/>
                <a:ea typeface="ヒラギノ角ゴ Pro W3"/>
              </a:rPr>
              <a:t>Seigneur, mon Dieu, je crie vers toi,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ヒラギノ角ゴ Pro W3"/>
              </a:rPr>
              <a:t>Tu es mon espérance ;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ヒラギノ角ゴ Pro W3"/>
              </a:rPr>
              <a:t>Dans ma misère, écoute moi,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ヒラギノ角ゴ Pro W3"/>
              </a:rPr>
              <a:t>Apaise ma souffrance ;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ヒラギノ角ゴ Pro W3"/>
              </a:rPr>
              <a:t>Éclaire moi sur le chemin,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ヒラギノ角ゴ Pro W3"/>
              </a:rPr>
              <a:t>Et garde ma main dans ta main, </a:t>
            </a:r>
            <a:endParaRPr b="0" lang="de-DE" sz="3600" spc="-1" strike="noStrike">
              <a:solidFill>
                <a:srgbClr val="000000"/>
              </a:solidFill>
              <a:latin typeface="Arial"/>
            </a:endParaRPr>
          </a:p>
          <a:p>
            <a:pPr>
              <a:lnSpc>
                <a:spcPct val="100000"/>
              </a:lnSpc>
            </a:pPr>
            <a:r>
              <a:rPr b="1" lang="fr-FR" sz="3600" spc="-1" strike="noStrike">
                <a:solidFill>
                  <a:srgbClr val="000000"/>
                </a:solidFill>
                <a:latin typeface="Calibri"/>
                <a:ea typeface="ヒラギノ角ゴ Pro W3"/>
              </a:rPr>
              <a:t>Quand l’ennemi s’avance.</a:t>
            </a:r>
            <a:endParaRPr b="0" lang="de-DE"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7"/>
          <p:cNvSpPr/>
          <p:nvPr/>
        </p:nvSpPr>
        <p:spPr>
          <a:xfrm>
            <a:off x="503640" y="736200"/>
            <a:ext cx="9061560" cy="936720"/>
          </a:xfrm>
          <a:prstGeom prst="rect">
            <a:avLst/>
          </a:prstGeom>
          <a:noFill/>
          <a:ln w="9360">
            <a:noFill/>
          </a:ln>
        </p:spPr>
        <p:style>
          <a:lnRef idx="0"/>
          <a:fillRef idx="0"/>
          <a:effectRef idx="0"/>
          <a:fontRef idx="minor"/>
        </p:style>
        <p:txBody>
          <a:bodyPr lIns="90000" rIns="90000" tIns="45000" bIns="45000" anchor="ctr">
            <a:noAutofit/>
          </a:bodyPr>
          <a:p>
            <a:pPr algn="ctr">
              <a:lnSpc>
                <a:spcPct val="100000"/>
              </a:lnSpc>
            </a:pPr>
            <a:r>
              <a:rPr b="1" lang="de-DE" sz="4400" spc="-1" strike="noStrike">
                <a:solidFill>
                  <a:srgbClr val="cf0f5c"/>
                </a:solidFill>
                <a:latin typeface="Franklin Gothic Book"/>
                <a:ea typeface="ヒラギノ角ゴ Pro W3"/>
              </a:rPr>
              <a:t>Annonce du pardon</a:t>
            </a:r>
            <a:endParaRPr b="0" lang="de-DE" sz="4400" spc="-1" strike="noStrike">
              <a:solidFill>
                <a:srgbClr val="000000"/>
              </a:solidFill>
              <a:latin typeface="Arial"/>
            </a:endParaRPr>
          </a:p>
        </p:txBody>
      </p:sp>
      <p:pic>
        <p:nvPicPr>
          <p:cNvPr id="217" name="" descr=""/>
          <p:cNvPicPr/>
          <p:nvPr/>
        </p:nvPicPr>
        <p:blipFill>
          <a:blip r:embed="rId1"/>
          <a:stretch/>
        </p:blipFill>
        <p:spPr>
          <a:xfrm>
            <a:off x="6032880" y="2082600"/>
            <a:ext cx="3311280" cy="25174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163</TotalTime>
  <Application>LibreOffice/7.5.0.3$Windows_X86_64 LibreOffice_project/c21113d003cd3efa8c53188764377a8272d9d6de</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2025-03-28T10:09:11Z</dcterms:created>
  <dc:creator/>
  <dc:description/>
  <dc:language>de-DE</dc:language>
  <cp:lastModifiedBy/>
  <dcterms:modified xsi:type="dcterms:W3CDTF">2025-04-02T12:16:46Z</dcterms:modified>
  <cp:revision>9</cp:revision>
  <dc:subject/>
  <dc:title/>
</cp:coreProperties>
</file>

<file path=docProps/custom.xml><?xml version="1.0" encoding="utf-8"?>
<Properties xmlns="http://schemas.openxmlformats.org/officeDocument/2006/custom-properties" xmlns:vt="http://schemas.openxmlformats.org/officeDocument/2006/docPropsVTypes"/>
</file>